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sldIdLst>
    <p:sldId id="256" r:id="rId2"/>
    <p:sldId id="266" r:id="rId3"/>
    <p:sldId id="270" r:id="rId4"/>
    <p:sldId id="285" r:id="rId5"/>
    <p:sldId id="267" r:id="rId6"/>
    <p:sldId id="271" r:id="rId7"/>
    <p:sldId id="268" r:id="rId8"/>
    <p:sldId id="269" r:id="rId9"/>
    <p:sldId id="272" r:id="rId10"/>
    <p:sldId id="274" r:id="rId11"/>
    <p:sldId id="264" r:id="rId12"/>
    <p:sldId id="287" r:id="rId13"/>
    <p:sldId id="286" r:id="rId14"/>
    <p:sldId id="275" r:id="rId15"/>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C4A"/>
    <a:srgbClr val="FFF0DD"/>
    <a:srgbClr val="3A46B9"/>
    <a:srgbClr val="84C5E4"/>
    <a:srgbClr val="283B7F"/>
    <a:srgbClr val="FFF9EC"/>
    <a:srgbClr val="F5F6D5"/>
    <a:srgbClr val="EEA0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7816FD-445B-4CC4-A470-46959E5F2B61}" v="44" dt="2024-10-25T15:51:37.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9" autoAdjust="0"/>
  </p:normalViewPr>
  <p:slideViewPr>
    <p:cSldViewPr snapToGrid="0" showGuides="1">
      <p:cViewPr varScale="1">
        <p:scale>
          <a:sx n="30" d="100"/>
          <a:sy n="30" d="100"/>
        </p:scale>
        <p:origin x="80" y="192"/>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gridSpacing cx="120000" cy="12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maa Alkhatib" userId="c4d28799-6c0f-4bc1-b311-16b60f4776c4" providerId="ADAL" clId="{B47816FD-445B-4CC4-A470-46959E5F2B61}"/>
    <pc:docChg chg="undo custSel modSld">
      <pc:chgData name="Asmaa Alkhatib" userId="c4d28799-6c0f-4bc1-b311-16b60f4776c4" providerId="ADAL" clId="{B47816FD-445B-4CC4-A470-46959E5F2B61}" dt="2024-10-25T15:52:42.611" v="188" actId="14100"/>
      <pc:docMkLst>
        <pc:docMk/>
      </pc:docMkLst>
      <pc:sldChg chg="modSp mod">
        <pc:chgData name="Asmaa Alkhatib" userId="c4d28799-6c0f-4bc1-b311-16b60f4776c4" providerId="ADAL" clId="{B47816FD-445B-4CC4-A470-46959E5F2B61}" dt="2024-10-25T15:52:42.611" v="188" actId="14100"/>
        <pc:sldMkLst>
          <pc:docMk/>
          <pc:sldMk cId="0" sldId="256"/>
        </pc:sldMkLst>
        <pc:picChg chg="mod">
          <ac:chgData name="Asmaa Alkhatib" userId="c4d28799-6c0f-4bc1-b311-16b60f4776c4" providerId="ADAL" clId="{B47816FD-445B-4CC4-A470-46959E5F2B61}" dt="2024-10-25T15:52:42.611" v="188" actId="14100"/>
          <ac:picMkLst>
            <pc:docMk/>
            <pc:sldMk cId="0" sldId="256"/>
            <ac:picMk id="7" creationId="{37CE7248-8709-39F5-FC2F-7819A5832119}"/>
          </ac:picMkLst>
        </pc:picChg>
      </pc:sldChg>
      <pc:sldChg chg="addSp modSp mod">
        <pc:chgData name="Asmaa Alkhatib" userId="c4d28799-6c0f-4bc1-b311-16b60f4776c4" providerId="ADAL" clId="{B47816FD-445B-4CC4-A470-46959E5F2B61}" dt="2024-10-25T15:49:06.336" v="165" actId="1076"/>
        <pc:sldMkLst>
          <pc:docMk/>
          <pc:sldMk cId="0" sldId="264"/>
        </pc:sldMkLst>
        <pc:spChg chg="mod">
          <ac:chgData name="Asmaa Alkhatib" userId="c4d28799-6c0f-4bc1-b311-16b60f4776c4" providerId="ADAL" clId="{B47816FD-445B-4CC4-A470-46959E5F2B61}" dt="2024-10-25T15:45:06.244" v="119" actId="1076"/>
          <ac:spMkLst>
            <pc:docMk/>
            <pc:sldMk cId="0" sldId="264"/>
            <ac:spMk id="11" creationId="{D5E95E9C-470A-E60C-E434-4DA2BFE8AE2B}"/>
          </ac:spMkLst>
        </pc:spChg>
        <pc:spChg chg="mod">
          <ac:chgData name="Asmaa Alkhatib" userId="c4d28799-6c0f-4bc1-b311-16b60f4776c4" providerId="ADAL" clId="{B47816FD-445B-4CC4-A470-46959E5F2B61}" dt="2024-10-25T15:45:26.603" v="122" actId="403"/>
          <ac:spMkLst>
            <pc:docMk/>
            <pc:sldMk cId="0" sldId="264"/>
            <ac:spMk id="261" creationId="{00000000-0000-0000-0000-000000000000}"/>
          </ac:spMkLst>
        </pc:spChg>
        <pc:graphicFrameChg chg="mod modGraphic">
          <ac:chgData name="Asmaa Alkhatib" userId="c4d28799-6c0f-4bc1-b311-16b60f4776c4" providerId="ADAL" clId="{B47816FD-445B-4CC4-A470-46959E5F2B61}" dt="2024-10-25T15:45:54.370" v="130" actId="14734"/>
          <ac:graphicFrameMkLst>
            <pc:docMk/>
            <pc:sldMk cId="0" sldId="264"/>
            <ac:graphicFrameMk id="12" creationId="{0E856234-E2B3-9D52-5EA4-5C7A6365604D}"/>
          </ac:graphicFrameMkLst>
        </pc:graphicFrameChg>
        <pc:picChg chg="mod">
          <ac:chgData name="Asmaa Alkhatib" userId="c4d28799-6c0f-4bc1-b311-16b60f4776c4" providerId="ADAL" clId="{B47816FD-445B-4CC4-A470-46959E5F2B61}" dt="2024-10-25T15:45:10.699" v="120" actId="1076"/>
          <ac:picMkLst>
            <pc:docMk/>
            <pc:sldMk cId="0" sldId="264"/>
            <ac:picMk id="15" creationId="{D7047F56-B708-CD7E-6032-174EF1D7C722}"/>
          </ac:picMkLst>
        </pc:picChg>
        <pc:picChg chg="mod">
          <ac:chgData name="Asmaa Alkhatib" userId="c4d28799-6c0f-4bc1-b311-16b60f4776c4" providerId="ADAL" clId="{B47816FD-445B-4CC4-A470-46959E5F2B61}" dt="2024-10-25T15:45:13.094" v="121" actId="1076"/>
          <ac:picMkLst>
            <pc:docMk/>
            <pc:sldMk cId="0" sldId="264"/>
            <ac:picMk id="16" creationId="{0D17C7D6-36BD-7DA4-4854-CFE9E3FEB681}"/>
          </ac:picMkLst>
        </pc:picChg>
        <pc:picChg chg="add mod">
          <ac:chgData name="Asmaa Alkhatib" userId="c4d28799-6c0f-4bc1-b311-16b60f4776c4" providerId="ADAL" clId="{B47816FD-445B-4CC4-A470-46959E5F2B61}" dt="2024-10-25T15:49:06.336" v="165" actId="1076"/>
          <ac:picMkLst>
            <pc:docMk/>
            <pc:sldMk cId="0" sldId="264"/>
            <ac:picMk id="17" creationId="{9A99168A-35E7-9F12-EF87-9D9BFCC5B7EF}"/>
          </ac:picMkLst>
        </pc:picChg>
      </pc:sldChg>
      <pc:sldChg chg="addSp modSp mod">
        <pc:chgData name="Asmaa Alkhatib" userId="c4d28799-6c0f-4bc1-b311-16b60f4776c4" providerId="ADAL" clId="{B47816FD-445B-4CC4-A470-46959E5F2B61}" dt="2024-10-25T15:50:47.049" v="180" actId="313"/>
        <pc:sldMkLst>
          <pc:docMk/>
          <pc:sldMk cId="708598110" sldId="266"/>
        </pc:sldMkLst>
        <pc:spChg chg="mod">
          <ac:chgData name="Asmaa Alkhatib" userId="c4d28799-6c0f-4bc1-b311-16b60f4776c4" providerId="ADAL" clId="{B47816FD-445B-4CC4-A470-46959E5F2B61}" dt="2024-10-25T15:50:47.049" v="180" actId="313"/>
          <ac:spMkLst>
            <pc:docMk/>
            <pc:sldMk cId="708598110" sldId="266"/>
            <ac:spMk id="2" creationId="{5488A675-4B8A-FA8A-5A17-2647EED5F2F2}"/>
          </ac:spMkLst>
        </pc:spChg>
        <pc:spChg chg="mod">
          <ac:chgData name="Asmaa Alkhatib" userId="c4d28799-6c0f-4bc1-b311-16b60f4776c4" providerId="ADAL" clId="{B47816FD-445B-4CC4-A470-46959E5F2B61}" dt="2024-10-25T15:50:45.520" v="179" actId="313"/>
          <ac:spMkLst>
            <pc:docMk/>
            <pc:sldMk cId="708598110" sldId="266"/>
            <ac:spMk id="8" creationId="{BCEF5296-3CED-5B70-E24A-0A00C624A6AD}"/>
          </ac:spMkLst>
        </pc:spChg>
        <pc:picChg chg="add mod">
          <ac:chgData name="Asmaa Alkhatib" userId="c4d28799-6c0f-4bc1-b311-16b60f4776c4" providerId="ADAL" clId="{B47816FD-445B-4CC4-A470-46959E5F2B61}" dt="2024-10-25T15:48:23.683" v="151" actId="1076"/>
          <ac:picMkLst>
            <pc:docMk/>
            <pc:sldMk cId="708598110" sldId="266"/>
            <ac:picMk id="17" creationId="{C20766F9-822E-98D6-05A8-28E5FF90F609}"/>
          </ac:picMkLst>
        </pc:picChg>
      </pc:sldChg>
      <pc:sldChg chg="addSp modSp mod setBg">
        <pc:chgData name="Asmaa Alkhatib" userId="c4d28799-6c0f-4bc1-b311-16b60f4776c4" providerId="ADAL" clId="{B47816FD-445B-4CC4-A470-46959E5F2B61}" dt="2024-10-25T15:51:00.883" v="183" actId="313"/>
        <pc:sldMkLst>
          <pc:docMk/>
          <pc:sldMk cId="1107113177" sldId="267"/>
        </pc:sldMkLst>
        <pc:spChg chg="mod">
          <ac:chgData name="Asmaa Alkhatib" userId="c4d28799-6c0f-4bc1-b311-16b60f4776c4" providerId="ADAL" clId="{B47816FD-445B-4CC4-A470-46959E5F2B61}" dt="2024-10-25T15:34:57.381" v="1" actId="207"/>
          <ac:spMkLst>
            <pc:docMk/>
            <pc:sldMk cId="1107113177" sldId="267"/>
            <ac:spMk id="2" creationId="{5586B99E-5129-54F5-702F-C889DF22B163}"/>
          </ac:spMkLst>
        </pc:spChg>
        <pc:spChg chg="mod">
          <ac:chgData name="Asmaa Alkhatib" userId="c4d28799-6c0f-4bc1-b311-16b60f4776c4" providerId="ADAL" clId="{B47816FD-445B-4CC4-A470-46959E5F2B61}" dt="2024-10-25T15:51:00.883" v="183" actId="313"/>
          <ac:spMkLst>
            <pc:docMk/>
            <pc:sldMk cId="1107113177" sldId="267"/>
            <ac:spMk id="3" creationId="{E35F364C-544E-7FE8-C082-171B27FEC125}"/>
          </ac:spMkLst>
        </pc:spChg>
        <pc:spChg chg="mod">
          <ac:chgData name="Asmaa Alkhatib" userId="c4d28799-6c0f-4bc1-b311-16b60f4776c4" providerId="ADAL" clId="{B47816FD-445B-4CC4-A470-46959E5F2B61}" dt="2024-10-25T15:34:57.381" v="1" actId="207"/>
          <ac:spMkLst>
            <pc:docMk/>
            <pc:sldMk cId="1107113177" sldId="267"/>
            <ac:spMk id="4" creationId="{910A6473-885A-8F15-196F-07BEBAB0FEDC}"/>
          </ac:spMkLst>
        </pc:spChg>
        <pc:spChg chg="mod">
          <ac:chgData name="Asmaa Alkhatib" userId="c4d28799-6c0f-4bc1-b311-16b60f4776c4" providerId="ADAL" clId="{B47816FD-445B-4CC4-A470-46959E5F2B61}" dt="2024-10-25T15:34:57.381" v="1" actId="207"/>
          <ac:spMkLst>
            <pc:docMk/>
            <pc:sldMk cId="1107113177" sldId="267"/>
            <ac:spMk id="5" creationId="{3E39A762-7C11-E3AB-749B-90F624E73189}"/>
          </ac:spMkLst>
        </pc:spChg>
        <pc:spChg chg="mod">
          <ac:chgData name="Asmaa Alkhatib" userId="c4d28799-6c0f-4bc1-b311-16b60f4776c4" providerId="ADAL" clId="{B47816FD-445B-4CC4-A470-46959E5F2B61}" dt="2024-10-25T15:34:57.381" v="1" actId="207"/>
          <ac:spMkLst>
            <pc:docMk/>
            <pc:sldMk cId="1107113177" sldId="267"/>
            <ac:spMk id="8" creationId="{166E220B-7998-EDCE-288D-AF93EE530961}"/>
          </ac:spMkLst>
        </pc:spChg>
        <pc:picChg chg="add mod">
          <ac:chgData name="Asmaa Alkhatib" userId="c4d28799-6c0f-4bc1-b311-16b60f4776c4" providerId="ADAL" clId="{B47816FD-445B-4CC4-A470-46959E5F2B61}" dt="2024-10-25T15:48:02.336" v="146" actId="1076"/>
          <ac:picMkLst>
            <pc:docMk/>
            <pc:sldMk cId="1107113177" sldId="267"/>
            <ac:picMk id="10" creationId="{EC93D363-A261-A53A-589E-1CA5C09DC5A3}"/>
          </ac:picMkLst>
        </pc:picChg>
        <pc:picChg chg="mod">
          <ac:chgData name="Asmaa Alkhatib" userId="c4d28799-6c0f-4bc1-b311-16b60f4776c4" providerId="ADAL" clId="{B47816FD-445B-4CC4-A470-46959E5F2B61}" dt="2024-10-25T15:34:57.381" v="1" actId="207"/>
          <ac:picMkLst>
            <pc:docMk/>
            <pc:sldMk cId="1107113177" sldId="267"/>
            <ac:picMk id="1026" creationId="{3ECA53E1-B86F-7BE0-2FDC-0B1E18CA3C91}"/>
          </ac:picMkLst>
        </pc:picChg>
      </pc:sldChg>
      <pc:sldChg chg="addSp delSp modSp mod">
        <pc:chgData name="Asmaa Alkhatib" userId="c4d28799-6c0f-4bc1-b311-16b60f4776c4" providerId="ADAL" clId="{B47816FD-445B-4CC4-A470-46959E5F2B61}" dt="2024-10-25T15:41:30.141" v="91" actId="1076"/>
        <pc:sldMkLst>
          <pc:docMk/>
          <pc:sldMk cId="684960684" sldId="268"/>
        </pc:sldMkLst>
        <pc:spChg chg="add del mod">
          <ac:chgData name="Asmaa Alkhatib" userId="c4d28799-6c0f-4bc1-b311-16b60f4776c4" providerId="ADAL" clId="{B47816FD-445B-4CC4-A470-46959E5F2B61}" dt="2024-10-25T15:40:51.109" v="83" actId="20577"/>
          <ac:spMkLst>
            <pc:docMk/>
            <pc:sldMk cId="684960684" sldId="268"/>
            <ac:spMk id="3" creationId="{40A9663E-75FD-CCA7-BF52-264F1A4D9AEC}"/>
          </ac:spMkLst>
        </pc:spChg>
        <pc:spChg chg="add mod">
          <ac:chgData name="Asmaa Alkhatib" userId="c4d28799-6c0f-4bc1-b311-16b60f4776c4" providerId="ADAL" clId="{B47816FD-445B-4CC4-A470-46959E5F2B61}" dt="2024-10-25T15:40:45.672" v="79" actId="1076"/>
          <ac:spMkLst>
            <pc:docMk/>
            <pc:sldMk cId="684960684" sldId="268"/>
            <ac:spMk id="22" creationId="{56DE94C8-8393-C78F-DBE7-7B080EDAB7E9}"/>
          </ac:spMkLst>
        </pc:spChg>
        <pc:spChg chg="add del mod">
          <ac:chgData name="Asmaa Alkhatib" userId="c4d28799-6c0f-4bc1-b311-16b60f4776c4" providerId="ADAL" clId="{B47816FD-445B-4CC4-A470-46959E5F2B61}" dt="2024-10-25T15:40:18.183" v="65" actId="478"/>
          <ac:spMkLst>
            <pc:docMk/>
            <pc:sldMk cId="684960684" sldId="268"/>
            <ac:spMk id="24" creationId="{1DD79E77-D350-F34D-45FC-057B1C7F1B13}"/>
          </ac:spMkLst>
        </pc:spChg>
        <pc:spChg chg="add mod">
          <ac:chgData name="Asmaa Alkhatib" userId="c4d28799-6c0f-4bc1-b311-16b60f4776c4" providerId="ADAL" clId="{B47816FD-445B-4CC4-A470-46959E5F2B61}" dt="2024-10-25T15:40:41.350" v="78" actId="1076"/>
          <ac:spMkLst>
            <pc:docMk/>
            <pc:sldMk cId="684960684" sldId="268"/>
            <ac:spMk id="26" creationId="{0B08A725-DB3C-CF3A-1840-E1EC5D3AC6CF}"/>
          </ac:spMkLst>
        </pc:spChg>
        <pc:picChg chg="add mod">
          <ac:chgData name="Asmaa Alkhatib" userId="c4d28799-6c0f-4bc1-b311-16b60f4776c4" providerId="ADAL" clId="{B47816FD-445B-4CC4-A470-46959E5F2B61}" dt="2024-10-25T15:37:16.564" v="24" actId="1076"/>
          <ac:picMkLst>
            <pc:docMk/>
            <pc:sldMk cId="684960684" sldId="268"/>
            <ac:picMk id="17" creationId="{0EE53D5F-EB6B-565F-D717-46DFE8D03646}"/>
          </ac:picMkLst>
        </pc:picChg>
        <pc:picChg chg="add">
          <ac:chgData name="Asmaa Alkhatib" userId="c4d28799-6c0f-4bc1-b311-16b60f4776c4" providerId="ADAL" clId="{B47816FD-445B-4CC4-A470-46959E5F2B61}" dt="2024-10-25T15:37:27.978" v="25"/>
          <ac:picMkLst>
            <pc:docMk/>
            <pc:sldMk cId="684960684" sldId="268"/>
            <ac:picMk id="2050" creationId="{0A3FF041-10C3-B4A3-910D-A9FDCAF64FDD}"/>
          </ac:picMkLst>
        </pc:picChg>
        <pc:picChg chg="add">
          <ac:chgData name="Asmaa Alkhatib" userId="c4d28799-6c0f-4bc1-b311-16b60f4776c4" providerId="ADAL" clId="{B47816FD-445B-4CC4-A470-46959E5F2B61}" dt="2024-10-25T15:37:57.180" v="26"/>
          <ac:picMkLst>
            <pc:docMk/>
            <pc:sldMk cId="684960684" sldId="268"/>
            <ac:picMk id="2052" creationId="{0626020E-DC93-C771-883F-8374EF92F552}"/>
          </ac:picMkLst>
        </pc:picChg>
        <pc:picChg chg="add mod">
          <ac:chgData name="Asmaa Alkhatib" userId="c4d28799-6c0f-4bc1-b311-16b60f4776c4" providerId="ADAL" clId="{B47816FD-445B-4CC4-A470-46959E5F2B61}" dt="2024-10-25T15:38:21.457" v="31" actId="1076"/>
          <ac:picMkLst>
            <pc:docMk/>
            <pc:sldMk cId="684960684" sldId="268"/>
            <ac:picMk id="2054" creationId="{B03CE028-AA86-446A-30E3-9FA026FEE60A}"/>
          </ac:picMkLst>
        </pc:picChg>
        <pc:picChg chg="add mod">
          <ac:chgData name="Asmaa Alkhatib" userId="c4d28799-6c0f-4bc1-b311-16b60f4776c4" providerId="ADAL" clId="{B47816FD-445B-4CC4-A470-46959E5F2B61}" dt="2024-10-25T15:38:55.200" v="38" actId="1076"/>
          <ac:picMkLst>
            <pc:docMk/>
            <pc:sldMk cId="684960684" sldId="268"/>
            <ac:picMk id="2056" creationId="{51A60058-613F-8D06-5DC2-81860C2C7763}"/>
          </ac:picMkLst>
        </pc:picChg>
        <pc:inkChg chg="add del">
          <ac:chgData name="Asmaa Alkhatib" userId="c4d28799-6c0f-4bc1-b311-16b60f4776c4" providerId="ADAL" clId="{B47816FD-445B-4CC4-A470-46959E5F2B61}" dt="2024-10-25T15:39:06.154" v="40" actId="9405"/>
          <ac:inkMkLst>
            <pc:docMk/>
            <pc:sldMk cId="684960684" sldId="268"/>
            <ac:inkMk id="18" creationId="{71BDB0FA-AF6C-492E-88AA-31EAA54F0A72}"/>
          </ac:inkMkLst>
        </pc:inkChg>
        <pc:cxnChg chg="add mod">
          <ac:chgData name="Asmaa Alkhatib" userId="c4d28799-6c0f-4bc1-b311-16b60f4776c4" providerId="ADAL" clId="{B47816FD-445B-4CC4-A470-46959E5F2B61}" dt="2024-10-25T15:41:30.141" v="91" actId="1076"/>
          <ac:cxnSpMkLst>
            <pc:docMk/>
            <pc:sldMk cId="684960684" sldId="268"/>
            <ac:cxnSpMk id="20" creationId="{4F9E56BE-501E-D36C-11E9-DCD71ABDABDA}"/>
          </ac:cxnSpMkLst>
        </pc:cxnChg>
        <pc:cxnChg chg="add mod">
          <ac:chgData name="Asmaa Alkhatib" userId="c4d28799-6c0f-4bc1-b311-16b60f4776c4" providerId="ADAL" clId="{B47816FD-445B-4CC4-A470-46959E5F2B61}" dt="2024-10-25T15:41:19.863" v="88" actId="14100"/>
          <ac:cxnSpMkLst>
            <pc:docMk/>
            <pc:sldMk cId="684960684" sldId="268"/>
            <ac:cxnSpMk id="27" creationId="{8E07AB90-122F-09BD-039D-412531A910C5}"/>
          </ac:cxnSpMkLst>
        </pc:cxnChg>
      </pc:sldChg>
      <pc:sldChg chg="addSp modSp mod setBg">
        <pc:chgData name="Asmaa Alkhatib" userId="c4d28799-6c0f-4bc1-b311-16b60f4776c4" providerId="ADAL" clId="{B47816FD-445B-4CC4-A470-46959E5F2B61}" dt="2024-10-25T15:51:37.133" v="187"/>
        <pc:sldMkLst>
          <pc:docMk/>
          <pc:sldMk cId="4198714487" sldId="269"/>
        </pc:sldMkLst>
        <pc:spChg chg="mod">
          <ac:chgData name="Asmaa Alkhatib" userId="c4d28799-6c0f-4bc1-b311-16b60f4776c4" providerId="ADAL" clId="{B47816FD-445B-4CC4-A470-46959E5F2B61}" dt="2024-10-25T15:43:17.612" v="110" actId="14100"/>
          <ac:spMkLst>
            <pc:docMk/>
            <pc:sldMk cId="4198714487" sldId="269"/>
            <ac:spMk id="3" creationId="{74766183-9D22-BC3A-ADEB-3EF7C3F2BDB6}"/>
          </ac:spMkLst>
        </pc:spChg>
        <pc:picChg chg="add mod">
          <ac:chgData name="Asmaa Alkhatib" userId="c4d28799-6c0f-4bc1-b311-16b60f4776c4" providerId="ADAL" clId="{B47816FD-445B-4CC4-A470-46959E5F2B61}" dt="2024-10-25T15:44:35.743" v="114" actId="1076"/>
          <ac:picMkLst>
            <pc:docMk/>
            <pc:sldMk cId="4198714487" sldId="269"/>
            <ac:picMk id="3074" creationId="{3B413F89-8C6D-2633-C376-BDA03CCAB282}"/>
          </ac:picMkLst>
        </pc:picChg>
      </pc:sldChg>
      <pc:sldChg chg="addSp modSp mod">
        <pc:chgData name="Asmaa Alkhatib" userId="c4d28799-6c0f-4bc1-b311-16b60f4776c4" providerId="ADAL" clId="{B47816FD-445B-4CC4-A470-46959E5F2B61}" dt="2024-10-25T15:48:15.877" v="148" actId="14100"/>
        <pc:sldMkLst>
          <pc:docMk/>
          <pc:sldMk cId="2269032046" sldId="270"/>
        </pc:sldMkLst>
        <pc:spChg chg="mod">
          <ac:chgData name="Asmaa Alkhatib" userId="c4d28799-6c0f-4bc1-b311-16b60f4776c4" providerId="ADAL" clId="{B47816FD-445B-4CC4-A470-46959E5F2B61}" dt="2024-10-25T15:35:25.519" v="3" actId="14100"/>
          <ac:spMkLst>
            <pc:docMk/>
            <pc:sldMk cId="2269032046" sldId="270"/>
            <ac:spMk id="4" creationId="{9A26A4DE-BC9B-E7C3-6920-AE691A82D46A}"/>
          </ac:spMkLst>
        </pc:spChg>
        <pc:picChg chg="add mod">
          <ac:chgData name="Asmaa Alkhatib" userId="c4d28799-6c0f-4bc1-b311-16b60f4776c4" providerId="ADAL" clId="{B47816FD-445B-4CC4-A470-46959E5F2B61}" dt="2024-10-25T15:48:15.877" v="148" actId="14100"/>
          <ac:picMkLst>
            <pc:docMk/>
            <pc:sldMk cId="2269032046" sldId="270"/>
            <ac:picMk id="25" creationId="{1798D2C7-9BA7-44CA-A1EE-EB73D1BCA440}"/>
          </ac:picMkLst>
        </pc:picChg>
      </pc:sldChg>
      <pc:sldChg chg="modSp mod">
        <pc:chgData name="Asmaa Alkhatib" userId="c4d28799-6c0f-4bc1-b311-16b60f4776c4" providerId="ADAL" clId="{B47816FD-445B-4CC4-A470-46959E5F2B61}" dt="2024-10-25T15:42:37.195" v="107" actId="20577"/>
        <pc:sldMkLst>
          <pc:docMk/>
          <pc:sldMk cId="297021344" sldId="271"/>
        </pc:sldMkLst>
        <pc:spChg chg="mod">
          <ac:chgData name="Asmaa Alkhatib" userId="c4d28799-6c0f-4bc1-b311-16b60f4776c4" providerId="ADAL" clId="{B47816FD-445B-4CC4-A470-46959E5F2B61}" dt="2024-10-25T15:42:26.539" v="104" actId="14100"/>
          <ac:spMkLst>
            <pc:docMk/>
            <pc:sldMk cId="297021344" sldId="271"/>
            <ac:spMk id="6" creationId="{DB09414A-8136-40B3-550E-950A8F3B87AD}"/>
          </ac:spMkLst>
        </pc:spChg>
        <pc:spChg chg="mod">
          <ac:chgData name="Asmaa Alkhatib" userId="c4d28799-6c0f-4bc1-b311-16b60f4776c4" providerId="ADAL" clId="{B47816FD-445B-4CC4-A470-46959E5F2B61}" dt="2024-10-25T15:42:37.195" v="107" actId="20577"/>
          <ac:spMkLst>
            <pc:docMk/>
            <pc:sldMk cId="297021344" sldId="271"/>
            <ac:spMk id="7" creationId="{02196D33-DD65-8855-FC3F-DEA8A6F5F7AD}"/>
          </ac:spMkLst>
        </pc:spChg>
      </pc:sldChg>
      <pc:sldChg chg="addSp modSp mod">
        <pc:chgData name="Asmaa Alkhatib" userId="c4d28799-6c0f-4bc1-b311-16b60f4776c4" providerId="ADAL" clId="{B47816FD-445B-4CC4-A470-46959E5F2B61}" dt="2024-10-25T15:48:57.471" v="162" actId="14100"/>
        <pc:sldMkLst>
          <pc:docMk/>
          <pc:sldMk cId="0" sldId="274"/>
        </pc:sldMkLst>
        <pc:spChg chg="mod">
          <ac:chgData name="Asmaa Alkhatib" userId="c4d28799-6c0f-4bc1-b311-16b60f4776c4" providerId="ADAL" clId="{B47816FD-445B-4CC4-A470-46959E5F2B61}" dt="2024-10-25T15:46:06.148" v="131" actId="207"/>
          <ac:spMkLst>
            <pc:docMk/>
            <pc:sldMk cId="0" sldId="274"/>
            <ac:spMk id="11" creationId="{D3EC46E9-AA23-AE92-B10D-3B60F7E43DE4}"/>
          </ac:spMkLst>
        </pc:spChg>
        <pc:spChg chg="mod">
          <ac:chgData name="Asmaa Alkhatib" userId="c4d28799-6c0f-4bc1-b311-16b60f4776c4" providerId="ADAL" clId="{B47816FD-445B-4CC4-A470-46959E5F2B61}" dt="2024-10-25T15:46:09.038" v="132" actId="207"/>
          <ac:spMkLst>
            <pc:docMk/>
            <pc:sldMk cId="0" sldId="274"/>
            <ac:spMk id="13" creationId="{98EAF434-489A-5949-1EE8-8A9A0D3999FE}"/>
          </ac:spMkLst>
        </pc:spChg>
        <pc:spChg chg="mod">
          <ac:chgData name="Asmaa Alkhatib" userId="c4d28799-6c0f-4bc1-b311-16b60f4776c4" providerId="ADAL" clId="{B47816FD-445B-4CC4-A470-46959E5F2B61}" dt="2024-10-25T15:46:11.959" v="133" actId="207"/>
          <ac:spMkLst>
            <pc:docMk/>
            <pc:sldMk cId="0" sldId="274"/>
            <ac:spMk id="15" creationId="{1018D28E-6C5C-125C-1BE6-5D7848D2BDA2}"/>
          </ac:spMkLst>
        </pc:spChg>
        <pc:spChg chg="mod">
          <ac:chgData name="Asmaa Alkhatib" userId="c4d28799-6c0f-4bc1-b311-16b60f4776c4" providerId="ADAL" clId="{B47816FD-445B-4CC4-A470-46959E5F2B61}" dt="2024-10-25T15:46:14.408" v="134" actId="207"/>
          <ac:spMkLst>
            <pc:docMk/>
            <pc:sldMk cId="0" sldId="274"/>
            <ac:spMk id="19" creationId="{C9CE1F97-0B40-A5BC-8047-A47B6F7704F5}"/>
          </ac:spMkLst>
        </pc:spChg>
        <pc:spChg chg="mod">
          <ac:chgData name="Asmaa Alkhatib" userId="c4d28799-6c0f-4bc1-b311-16b60f4776c4" providerId="ADAL" clId="{B47816FD-445B-4CC4-A470-46959E5F2B61}" dt="2024-10-25T15:46:17.555" v="135" actId="207"/>
          <ac:spMkLst>
            <pc:docMk/>
            <pc:sldMk cId="0" sldId="274"/>
            <ac:spMk id="27" creationId="{DAE78589-453D-9452-592D-4F56CEE32417}"/>
          </ac:spMkLst>
        </pc:spChg>
        <pc:spChg chg="mod">
          <ac:chgData name="Asmaa Alkhatib" userId="c4d28799-6c0f-4bc1-b311-16b60f4776c4" providerId="ADAL" clId="{B47816FD-445B-4CC4-A470-46959E5F2B61}" dt="2024-10-25T15:46:20.759" v="136" actId="207"/>
          <ac:spMkLst>
            <pc:docMk/>
            <pc:sldMk cId="0" sldId="274"/>
            <ac:spMk id="38" creationId="{0237B154-C2B2-3DDE-6A4D-58CBE6CDE6D0}"/>
          </ac:spMkLst>
        </pc:spChg>
        <pc:spChg chg="mod">
          <ac:chgData name="Asmaa Alkhatib" userId="c4d28799-6c0f-4bc1-b311-16b60f4776c4" providerId="ADAL" clId="{B47816FD-445B-4CC4-A470-46959E5F2B61}" dt="2024-10-25T15:46:24.135" v="137" actId="207"/>
          <ac:spMkLst>
            <pc:docMk/>
            <pc:sldMk cId="0" sldId="274"/>
            <ac:spMk id="40" creationId="{A06F01D1-39FA-5F77-2E28-EDE089865E74}"/>
          </ac:spMkLst>
        </pc:spChg>
        <pc:spChg chg="mod">
          <ac:chgData name="Asmaa Alkhatib" userId="c4d28799-6c0f-4bc1-b311-16b60f4776c4" providerId="ADAL" clId="{B47816FD-445B-4CC4-A470-46959E5F2B61}" dt="2024-10-25T15:46:29.243" v="138" actId="207"/>
          <ac:spMkLst>
            <pc:docMk/>
            <pc:sldMk cId="0" sldId="274"/>
            <ac:spMk id="42" creationId="{F8188F79-C517-7214-7176-0F8E19F5B985}"/>
          </ac:spMkLst>
        </pc:spChg>
        <pc:picChg chg="add mod">
          <ac:chgData name="Asmaa Alkhatib" userId="c4d28799-6c0f-4bc1-b311-16b60f4776c4" providerId="ADAL" clId="{B47816FD-445B-4CC4-A470-46959E5F2B61}" dt="2024-10-25T15:48:57.471" v="162" actId="14100"/>
          <ac:picMkLst>
            <pc:docMk/>
            <pc:sldMk cId="0" sldId="274"/>
            <ac:picMk id="43" creationId="{77733637-D953-96B0-B670-2803B44B07B3}"/>
          </ac:picMkLst>
        </pc:picChg>
      </pc:sldChg>
      <pc:sldChg chg="modSp mod">
        <pc:chgData name="Asmaa Alkhatib" userId="c4d28799-6c0f-4bc1-b311-16b60f4776c4" providerId="ADAL" clId="{B47816FD-445B-4CC4-A470-46959E5F2B61}" dt="2024-10-25T15:50:13.727" v="176" actId="20577"/>
        <pc:sldMkLst>
          <pc:docMk/>
          <pc:sldMk cId="3284594009" sldId="286"/>
        </pc:sldMkLst>
        <pc:spChg chg="mod">
          <ac:chgData name="Asmaa Alkhatib" userId="c4d28799-6c0f-4bc1-b311-16b60f4776c4" providerId="ADAL" clId="{B47816FD-445B-4CC4-A470-46959E5F2B61}" dt="2024-10-25T15:50:13.727" v="176" actId="20577"/>
          <ac:spMkLst>
            <pc:docMk/>
            <pc:sldMk cId="3284594009" sldId="286"/>
            <ac:spMk id="8" creationId="{0DDA639A-3583-6CE1-637D-074A041D3442}"/>
          </ac:spMkLst>
        </pc:spChg>
        <pc:spChg chg="mod">
          <ac:chgData name="Asmaa Alkhatib" userId="c4d28799-6c0f-4bc1-b311-16b60f4776c4" providerId="ADAL" clId="{B47816FD-445B-4CC4-A470-46959E5F2B61}" dt="2024-10-25T15:50:01.295" v="174" actId="13926"/>
          <ac:spMkLst>
            <pc:docMk/>
            <pc:sldMk cId="3284594009" sldId="286"/>
            <ac:spMk id="15" creationId="{D3AB4617-66D0-C01B-EB84-63B55C1085EF}"/>
          </ac:spMkLst>
        </pc:spChg>
        <pc:spChg chg="mod">
          <ac:chgData name="Asmaa Alkhatib" userId="c4d28799-6c0f-4bc1-b311-16b60f4776c4" providerId="ADAL" clId="{B47816FD-445B-4CC4-A470-46959E5F2B61}" dt="2024-10-25T15:49:57.780" v="173" actId="13926"/>
          <ac:spMkLst>
            <pc:docMk/>
            <pc:sldMk cId="3284594009" sldId="286"/>
            <ac:spMk id="18" creationId="{36DD6F7B-950E-E32F-92F8-8A9C0B1743EC}"/>
          </ac:spMkLst>
        </pc:spChg>
        <pc:spChg chg="mod">
          <ac:chgData name="Asmaa Alkhatib" userId="c4d28799-6c0f-4bc1-b311-16b60f4776c4" providerId="ADAL" clId="{B47816FD-445B-4CC4-A470-46959E5F2B61}" dt="2024-10-25T15:50:09.250" v="175" actId="13926"/>
          <ac:spMkLst>
            <pc:docMk/>
            <pc:sldMk cId="3284594009" sldId="286"/>
            <ac:spMk id="19" creationId="{DB7B8B4D-CCAB-D177-8786-CC1B1EB882D6}"/>
          </ac:spMkLst>
        </pc:spChg>
      </pc:sldChg>
      <pc:sldChg chg="addSp modSp mod">
        <pc:chgData name="Asmaa Alkhatib" userId="c4d28799-6c0f-4bc1-b311-16b60f4776c4" providerId="ADAL" clId="{B47816FD-445B-4CC4-A470-46959E5F2B61}" dt="2024-10-25T15:49:22.223" v="169" actId="1076"/>
        <pc:sldMkLst>
          <pc:docMk/>
          <pc:sldMk cId="3839838431" sldId="287"/>
        </pc:sldMkLst>
        <pc:picChg chg="add mod">
          <ac:chgData name="Asmaa Alkhatib" userId="c4d28799-6c0f-4bc1-b311-16b60f4776c4" providerId="ADAL" clId="{B47816FD-445B-4CC4-A470-46959E5F2B61}" dt="2024-10-25T15:49:22.223" v="169" actId="1076"/>
          <ac:picMkLst>
            <pc:docMk/>
            <pc:sldMk cId="3839838431" sldId="287"/>
            <ac:picMk id="6" creationId="{8B0A3098-6C7A-5AC9-CC2F-EF3D1D045AC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8039-225E-4B29-B327-C22B1131B29A}"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F9E35-23CA-4270-A364-B9AF4868DB8B}" type="slidenum">
              <a:rPr lang="en-US" smtClean="0"/>
              <a:t>‹#›</a:t>
            </a:fld>
            <a:endParaRPr lang="en-US"/>
          </a:p>
        </p:txBody>
      </p:sp>
    </p:spTree>
    <p:extLst>
      <p:ext uri="{BB962C8B-B14F-4D97-AF65-F5344CB8AC3E}">
        <p14:creationId xmlns:p14="http://schemas.microsoft.com/office/powerpoint/2010/main" val="5633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FF9E35-23CA-4270-A364-B9AF4868DB8B}" type="slidenum">
              <a:rPr lang="en-US" smtClean="0"/>
              <a:t>2</a:t>
            </a:fld>
            <a:endParaRPr lang="en-US"/>
          </a:p>
        </p:txBody>
      </p:sp>
    </p:spTree>
    <p:extLst>
      <p:ext uri="{BB962C8B-B14F-4D97-AF65-F5344CB8AC3E}">
        <p14:creationId xmlns:p14="http://schemas.microsoft.com/office/powerpoint/2010/main" val="328082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7353F-5B78-C3F7-63B1-A0F427EDD6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A08AF-E840-137C-5A08-4F72B50B9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567B0B-4B71-0752-172F-DF0DFA81B4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183C3F-BA8B-629A-158E-C2352BB7C6EA}"/>
              </a:ext>
            </a:extLst>
          </p:cNvPr>
          <p:cNvSpPr>
            <a:spLocks noGrp="1"/>
          </p:cNvSpPr>
          <p:nvPr>
            <p:ph type="sldNum" sz="quarter" idx="5"/>
          </p:nvPr>
        </p:nvSpPr>
        <p:spPr/>
        <p:txBody>
          <a:bodyPr/>
          <a:lstStyle/>
          <a:p>
            <a:fld id="{6CFF9E35-23CA-4270-A364-B9AF4868DB8B}" type="slidenum">
              <a:rPr lang="en-US" smtClean="0"/>
              <a:t>3</a:t>
            </a:fld>
            <a:endParaRPr lang="en-US"/>
          </a:p>
        </p:txBody>
      </p:sp>
    </p:spTree>
    <p:extLst>
      <p:ext uri="{BB962C8B-B14F-4D97-AF65-F5344CB8AC3E}">
        <p14:creationId xmlns:p14="http://schemas.microsoft.com/office/powerpoint/2010/main" val="3572487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5CAD0-562A-8A3D-219E-2DA5426988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188E6C-D1CA-C18A-7CDE-8A0D0DEDFD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6CD4A0-9546-A661-1D73-070385D9AD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52C3BB-D31C-F27C-81F3-35C2A3E1AE80}"/>
              </a:ext>
            </a:extLst>
          </p:cNvPr>
          <p:cNvSpPr>
            <a:spLocks noGrp="1"/>
          </p:cNvSpPr>
          <p:nvPr>
            <p:ph type="sldNum" sz="quarter" idx="5"/>
          </p:nvPr>
        </p:nvSpPr>
        <p:spPr/>
        <p:txBody>
          <a:bodyPr/>
          <a:lstStyle/>
          <a:p>
            <a:fld id="{6CFF9E35-23CA-4270-A364-B9AF4868DB8B}" type="slidenum">
              <a:rPr lang="en-US" smtClean="0"/>
              <a:t>4</a:t>
            </a:fld>
            <a:endParaRPr lang="en-US"/>
          </a:p>
        </p:txBody>
      </p:sp>
    </p:spTree>
    <p:extLst>
      <p:ext uri="{BB962C8B-B14F-4D97-AF65-F5344CB8AC3E}">
        <p14:creationId xmlns:p14="http://schemas.microsoft.com/office/powerpoint/2010/main" val="645775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FF9E35-23CA-4270-A364-B9AF4868DB8B}" type="slidenum">
              <a:rPr lang="en-US" smtClean="0"/>
              <a:t>8</a:t>
            </a:fld>
            <a:endParaRPr lang="en-US"/>
          </a:p>
        </p:txBody>
      </p:sp>
    </p:spTree>
    <p:extLst>
      <p:ext uri="{BB962C8B-B14F-4D97-AF65-F5344CB8AC3E}">
        <p14:creationId xmlns:p14="http://schemas.microsoft.com/office/powerpoint/2010/main" val="3958805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SUB SECTION">
    <p:bg>
      <p:bgPr>
        <a:solidFill>
          <a:srgbClr val="84C5E4"/>
        </a:solidFill>
        <a:effectLst/>
      </p:bgPr>
    </p:bg>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F0060EF9-2E73-06C4-2D9C-BC3C61D9B9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443720" y="-681405"/>
            <a:ext cx="4940280" cy="4940280"/>
          </a:xfrm>
          <a:prstGeom prst="rect">
            <a:avLst/>
          </a:prstGeom>
        </p:spPr>
      </p:pic>
      <p:pic>
        <p:nvPicPr>
          <p:cNvPr id="58" name="Image" descr="Image"/>
          <p:cNvPicPr>
            <a:picLocks noChangeAspect="1"/>
          </p:cNvPicPr>
          <p:nvPr/>
        </p:nvPicPr>
        <p:blipFill>
          <a:blip r:embed="rId4"/>
          <a:stretch>
            <a:fillRect/>
          </a:stretch>
        </p:blipFill>
        <p:spPr>
          <a:xfrm>
            <a:off x="14597527" y="10745976"/>
            <a:ext cx="2032001" cy="2032001"/>
          </a:xfrm>
          <a:prstGeom prst="rect">
            <a:avLst/>
          </a:prstGeom>
          <a:ln w="12700">
            <a:miter lim="400000"/>
          </a:ln>
        </p:spPr>
      </p:pic>
      <p:sp>
        <p:nvSpPr>
          <p:cNvPr id="4" name="Forme libre : forme 3">
            <a:extLst>
              <a:ext uri="{FF2B5EF4-FFF2-40B4-BE49-F238E27FC236}">
                <a16:creationId xmlns:a16="http://schemas.microsoft.com/office/drawing/2014/main" id="{66F4AA3F-BEC3-C0DD-176F-EC229149DCB6}"/>
              </a:ext>
            </a:extLst>
          </p:cNvPr>
          <p:cNvSpPr/>
          <p:nvPr userDrawn="1"/>
        </p:nvSpPr>
        <p:spPr>
          <a:xfrm>
            <a:off x="508000" y="508000"/>
            <a:ext cx="23368000" cy="12700000"/>
          </a:xfrm>
          <a:custGeom>
            <a:avLst/>
            <a:gdLst>
              <a:gd name="connsiteX0" fmla="*/ 0 w 23368000"/>
              <a:gd name="connsiteY0" fmla="*/ 0 h 12700000"/>
              <a:gd name="connsiteX1" fmla="*/ 23368000 w 23368000"/>
              <a:gd name="connsiteY1" fmla="*/ 0 h 12700000"/>
              <a:gd name="connsiteX2" fmla="*/ 23368000 w 23368000"/>
              <a:gd name="connsiteY2" fmla="*/ 12700000 h 12700000"/>
              <a:gd name="connsiteX3" fmla="*/ 0 w 23368000"/>
              <a:gd name="connsiteY3" fmla="*/ 12700000 h 12700000"/>
            </a:gdLst>
            <a:ahLst/>
            <a:cxnLst>
              <a:cxn ang="0">
                <a:pos x="connsiteX0" y="connsiteY0"/>
              </a:cxn>
              <a:cxn ang="0">
                <a:pos x="connsiteX1" y="connsiteY1"/>
              </a:cxn>
              <a:cxn ang="0">
                <a:pos x="connsiteX2" y="connsiteY2"/>
              </a:cxn>
              <a:cxn ang="0">
                <a:pos x="connsiteX3" y="connsiteY3"/>
              </a:cxn>
            </a:cxnLst>
            <a:rect l="l" t="t" r="r" b="b"/>
            <a:pathLst>
              <a:path w="23368000" h="12700000">
                <a:moveTo>
                  <a:pt x="0" y="0"/>
                </a:moveTo>
                <a:lnTo>
                  <a:pt x="23368000" y="0"/>
                </a:lnTo>
                <a:lnTo>
                  <a:pt x="23368000" y="12700000"/>
                </a:lnTo>
                <a:lnTo>
                  <a:pt x="0" y="12700000"/>
                </a:lnTo>
                <a:close/>
              </a:path>
            </a:pathLst>
          </a:custGeom>
          <a:noFill/>
          <a:ln w="50800" cap="flat">
            <a:solidFill>
              <a:srgbClr val="283B7F"/>
            </a:solidFill>
            <a:prstDash val="solid"/>
            <a:miter/>
          </a:ln>
        </p:spPr>
        <p:txBody>
          <a:bodyPr rtlCol="0" anchor="ctr"/>
          <a:lstStyle/>
          <a:p>
            <a:endParaRPr lang="fr-CA"/>
          </a:p>
        </p:txBody>
      </p:sp>
      <p:sp>
        <p:nvSpPr>
          <p:cNvPr id="8" name="TITLE EXAMPLE HERE">
            <a:extLst>
              <a:ext uri="{FF2B5EF4-FFF2-40B4-BE49-F238E27FC236}">
                <a16:creationId xmlns:a16="http://schemas.microsoft.com/office/drawing/2014/main" id="{1DB0CFF3-1D60-08F7-D914-1A62E26448BB}"/>
              </a:ext>
            </a:extLst>
          </p:cNvPr>
          <p:cNvSpPr txBox="1">
            <a:spLocks noGrp="1"/>
          </p:cNvSpPr>
          <p:nvPr>
            <p:ph type="body" sz="half" idx="32" hasCustomPrompt="1"/>
          </p:nvPr>
        </p:nvSpPr>
        <p:spPr>
          <a:xfrm>
            <a:off x="946293" y="612280"/>
            <a:ext cx="17589404" cy="3416320"/>
          </a:xfrm>
          <a:prstGeom prst="rect">
            <a:avLst/>
          </a:prstGeom>
        </p:spPr>
        <p:txBody>
          <a:bodyPr wrap="square">
            <a:spAutoFit/>
          </a:bodyPr>
          <a:lstStyle>
            <a:lvl1pPr marL="0" indent="0">
              <a:buSzTx/>
              <a:buNone/>
              <a:defRPr sz="24000" b="1" spc="-200" baseline="0">
                <a:solidFill>
                  <a:srgbClr val="283B7F"/>
                </a:solidFill>
                <a:latin typeface="Bahnschrift Condensed" panose="020B0502040204020203" pitchFamily="34" charset="0"/>
                <a:ea typeface="Yu Gothic" panose="020B0400000000000000" pitchFamily="34" charset="-128"/>
                <a:cs typeface="Aharoni" panose="020F0502020204030204" pitchFamily="2" charset="-79"/>
              </a:defRPr>
            </a:lvl1pPr>
          </a:lstStyle>
          <a:p>
            <a:r>
              <a:rPr lang="fr-CA" dirty="0"/>
              <a:t>TEXT HERE</a:t>
            </a:r>
          </a:p>
        </p:txBody>
      </p:sp>
      <p:sp>
        <p:nvSpPr>
          <p:cNvPr id="10" name="TITLE EXAMPLE HERE">
            <a:extLst>
              <a:ext uri="{FF2B5EF4-FFF2-40B4-BE49-F238E27FC236}">
                <a16:creationId xmlns:a16="http://schemas.microsoft.com/office/drawing/2014/main" id="{4A55315F-6673-3CC5-4602-1152646A4873}"/>
              </a:ext>
            </a:extLst>
          </p:cNvPr>
          <p:cNvSpPr txBox="1">
            <a:spLocks noGrp="1"/>
          </p:cNvSpPr>
          <p:nvPr>
            <p:ph type="body" sz="quarter" idx="33" hasCustomPrompt="1"/>
          </p:nvPr>
        </p:nvSpPr>
        <p:spPr>
          <a:xfrm>
            <a:off x="1033600" y="8156568"/>
            <a:ext cx="7201820" cy="757130"/>
          </a:xfrm>
          <a:prstGeom prst="rect">
            <a:avLst/>
          </a:prstGeom>
        </p:spPr>
        <p:txBody>
          <a:bodyPr wrap="square">
            <a:spAutoFit/>
          </a:bodyPr>
          <a:lstStyle>
            <a:lvl1pPr marL="0" indent="0">
              <a:buSzTx/>
              <a:buNone/>
              <a:defRPr sz="4800" b="0" cap="all" spc="200" baseline="0">
                <a:solidFill>
                  <a:srgbClr val="283B7F"/>
                </a:solidFill>
                <a:latin typeface="Bahnschrift SemiCondensed" panose="020B0502040204020203" pitchFamily="34" charset="0"/>
                <a:ea typeface="Cascadia Code ExtraLight" panose="020B0609020000020004" pitchFamily="49" charset="0"/>
                <a:cs typeface="Tunga" panose="020B0502040204020203" pitchFamily="34" charset="0"/>
                <a:sym typeface="Montefiore Pro Bold"/>
              </a:defRPr>
            </a:lvl1pPr>
          </a:lstStyle>
          <a:p>
            <a:r>
              <a:rPr lang="fr-CA" dirty="0"/>
              <a:t>TEXT HERE</a:t>
            </a:r>
            <a:endParaRPr dirty="0"/>
          </a:p>
        </p:txBody>
      </p:sp>
      <p:sp>
        <p:nvSpPr>
          <p:cNvPr id="11" name="TITLE EXAMPLE HERE">
            <a:extLst>
              <a:ext uri="{FF2B5EF4-FFF2-40B4-BE49-F238E27FC236}">
                <a16:creationId xmlns:a16="http://schemas.microsoft.com/office/drawing/2014/main" id="{890E0A7D-420B-31EF-EF5D-82E53E3BCC6E}"/>
              </a:ext>
            </a:extLst>
          </p:cNvPr>
          <p:cNvSpPr txBox="1">
            <a:spLocks noGrp="1"/>
          </p:cNvSpPr>
          <p:nvPr>
            <p:ph type="body" sz="quarter" idx="34" hasCustomPrompt="1"/>
          </p:nvPr>
        </p:nvSpPr>
        <p:spPr>
          <a:xfrm>
            <a:off x="1033600" y="9950547"/>
            <a:ext cx="7201820" cy="757130"/>
          </a:xfrm>
          <a:prstGeom prst="rect">
            <a:avLst/>
          </a:prstGeom>
        </p:spPr>
        <p:txBody>
          <a:bodyPr wrap="square">
            <a:spAutoFit/>
          </a:bodyPr>
          <a:lstStyle>
            <a:lvl1pPr marL="0" indent="0">
              <a:buSzTx/>
              <a:buNone/>
              <a:defRPr sz="4800" b="0" cap="all" spc="200" baseline="0">
                <a:solidFill>
                  <a:srgbClr val="283B7F"/>
                </a:solidFill>
                <a:latin typeface="Bahnschrift SemiCondensed" panose="020B0502040204020203" pitchFamily="34" charset="0"/>
                <a:ea typeface="Cascadia Code ExtraLight" panose="020B0609020000020004" pitchFamily="49" charset="0"/>
                <a:cs typeface="Tunga" panose="020B0502040204020203" pitchFamily="34" charset="0"/>
                <a:sym typeface="Montefiore Pro Bold"/>
              </a:defRPr>
            </a:lvl1pPr>
          </a:lstStyle>
          <a:p>
            <a:r>
              <a:rPr lang="fr-CA" dirty="0"/>
              <a:t>TEXT HERE</a:t>
            </a:r>
            <a:endParaRPr dirty="0"/>
          </a:p>
        </p:txBody>
      </p:sp>
      <p:sp>
        <p:nvSpPr>
          <p:cNvPr id="12" name="TITLE EXAMPLE HERE">
            <a:extLst>
              <a:ext uri="{FF2B5EF4-FFF2-40B4-BE49-F238E27FC236}">
                <a16:creationId xmlns:a16="http://schemas.microsoft.com/office/drawing/2014/main" id="{16B73553-3EC8-5384-C752-2C037067F5C9}"/>
              </a:ext>
            </a:extLst>
          </p:cNvPr>
          <p:cNvSpPr txBox="1">
            <a:spLocks noGrp="1"/>
          </p:cNvSpPr>
          <p:nvPr>
            <p:ph type="body" sz="quarter" idx="35" hasCustomPrompt="1"/>
          </p:nvPr>
        </p:nvSpPr>
        <p:spPr>
          <a:xfrm>
            <a:off x="1033600" y="11761977"/>
            <a:ext cx="7201820" cy="757130"/>
          </a:xfrm>
          <a:prstGeom prst="rect">
            <a:avLst/>
          </a:prstGeom>
        </p:spPr>
        <p:txBody>
          <a:bodyPr wrap="square">
            <a:spAutoFit/>
          </a:bodyPr>
          <a:lstStyle>
            <a:lvl1pPr marL="0" indent="0">
              <a:buSzTx/>
              <a:buNone/>
              <a:defRPr sz="4800" b="0" cap="all" spc="200" baseline="0">
                <a:solidFill>
                  <a:srgbClr val="283B7F"/>
                </a:solidFill>
                <a:latin typeface="Bahnschrift SemiCondensed" panose="020B0502040204020203" pitchFamily="34" charset="0"/>
                <a:ea typeface="Cascadia Code ExtraLight" panose="020B0609020000020004" pitchFamily="49" charset="0"/>
                <a:cs typeface="Tunga" panose="020B0502040204020203" pitchFamily="34" charset="0"/>
                <a:sym typeface="Montefiore Pro Bold"/>
              </a:defRPr>
            </a:lvl1pPr>
          </a:lstStyle>
          <a:p>
            <a:r>
              <a:rPr lang="fr-CA" dirty="0"/>
              <a:t>TEXT HERE</a:t>
            </a:r>
            <a:endParaRPr dirty="0"/>
          </a:p>
        </p:txBody>
      </p:sp>
      <p:cxnSp>
        <p:nvCxnSpPr>
          <p:cNvPr id="14" name="Connecteur droit 13">
            <a:extLst>
              <a:ext uri="{FF2B5EF4-FFF2-40B4-BE49-F238E27FC236}">
                <a16:creationId xmlns:a16="http://schemas.microsoft.com/office/drawing/2014/main" id="{2AB48072-E97D-8758-9518-90A2B5701701}"/>
              </a:ext>
            </a:extLst>
          </p:cNvPr>
          <p:cNvCxnSpPr/>
          <p:nvPr userDrawn="1"/>
        </p:nvCxnSpPr>
        <p:spPr>
          <a:xfrm>
            <a:off x="508000" y="7217999"/>
            <a:ext cx="23368000" cy="0"/>
          </a:xfrm>
          <a:prstGeom prst="line">
            <a:avLst/>
          </a:prstGeom>
          <a:ln w="50800">
            <a:solidFill>
              <a:srgbClr val="283B7F"/>
            </a:solidFill>
          </a:ln>
        </p:spPr>
        <p:style>
          <a:lnRef idx="2">
            <a:schemeClr val="accent1"/>
          </a:lnRef>
          <a:fillRef idx="0">
            <a:schemeClr val="accent1"/>
          </a:fillRef>
          <a:effectRef idx="1">
            <a:schemeClr val="accent1"/>
          </a:effectRef>
          <a:fontRef idx="minor">
            <a:schemeClr val="tx1"/>
          </a:fontRef>
        </p:style>
      </p:cxnSp>
      <p:cxnSp>
        <p:nvCxnSpPr>
          <p:cNvPr id="16" name="Connecteur droit 15">
            <a:extLst>
              <a:ext uri="{FF2B5EF4-FFF2-40B4-BE49-F238E27FC236}">
                <a16:creationId xmlns:a16="http://schemas.microsoft.com/office/drawing/2014/main" id="{7A70BD48-916C-77A9-E36C-A9F00E73E5EF}"/>
              </a:ext>
            </a:extLst>
          </p:cNvPr>
          <p:cNvCxnSpPr/>
          <p:nvPr userDrawn="1"/>
        </p:nvCxnSpPr>
        <p:spPr>
          <a:xfrm>
            <a:off x="17246009" y="7217999"/>
            <a:ext cx="0" cy="5990001"/>
          </a:xfrm>
          <a:prstGeom prst="line">
            <a:avLst/>
          </a:prstGeom>
          <a:ln w="50800">
            <a:solidFill>
              <a:srgbClr val="283B7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6182124"/>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OPEN">
    <p:spTree>
      <p:nvGrpSpPr>
        <p:cNvPr id="1" name=""/>
        <p:cNvGrpSpPr/>
        <p:nvPr/>
      </p:nvGrpSpPr>
      <p:grpSpPr>
        <a:xfrm>
          <a:off x="0" y="0"/>
          <a:ext cx="0" cy="0"/>
          <a:chOff x="0" y="0"/>
          <a:chExt cx="0" cy="0"/>
        </a:xfrm>
      </p:grpSpPr>
      <p:sp>
        <p:nvSpPr>
          <p:cNvPr id="14" name="Image"/>
          <p:cNvSpPr>
            <a:spLocks noGrp="1"/>
          </p:cNvSpPr>
          <p:nvPr>
            <p:ph type="pic" idx="21"/>
          </p:nvPr>
        </p:nvSpPr>
        <p:spPr>
          <a:xfrm>
            <a:off x="262086" y="-4162164"/>
            <a:ext cx="13916562" cy="20945129"/>
          </a:xfrm>
          <a:prstGeom prst="rect">
            <a:avLst/>
          </a:prstGeom>
        </p:spPr>
        <p:txBody>
          <a:bodyPr lIns="91439" tIns="45719" rIns="91439" bIns="45719">
            <a:noAutofit/>
          </a:bodyPr>
          <a:lstStyle/>
          <a:p>
            <a:endParaRP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875718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2_CONTENT">
    <p:bg>
      <p:bgPr>
        <a:solidFill>
          <a:srgbClr val="FFF0DD"/>
        </a:solidFill>
        <a:effectLst/>
      </p:bgPr>
    </p:bg>
    <p:spTree>
      <p:nvGrpSpPr>
        <p:cNvPr id="1" name=""/>
        <p:cNvGrpSpPr/>
        <p:nvPr/>
      </p:nvGrpSpPr>
      <p:grpSpPr>
        <a:xfrm>
          <a:off x="0" y="0"/>
          <a:ext cx="0" cy="0"/>
          <a:chOff x="0" y="0"/>
          <a:chExt cx="0" cy="0"/>
        </a:xfrm>
      </p:grpSpPr>
      <p:pic>
        <p:nvPicPr>
          <p:cNvPr id="7" name="Graphique 6">
            <a:extLst>
              <a:ext uri="{FF2B5EF4-FFF2-40B4-BE49-F238E27FC236}">
                <a16:creationId xmlns:a16="http://schemas.microsoft.com/office/drawing/2014/main" id="{4AA856A5-6107-0CF1-1A72-932CC27CAE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443720" y="-686502"/>
            <a:ext cx="4940280" cy="4940280"/>
          </a:xfrm>
          <a:prstGeom prst="rect">
            <a:avLst/>
          </a:prstGeom>
        </p:spPr>
      </p:pic>
      <p:sp>
        <p:nvSpPr>
          <p:cNvPr id="150" name="Line"/>
          <p:cNvSpPr/>
          <p:nvPr/>
        </p:nvSpPr>
        <p:spPr>
          <a:xfrm>
            <a:off x="507999" y="3055621"/>
            <a:ext cx="23368001" cy="0"/>
          </a:xfrm>
          <a:prstGeom prst="line">
            <a:avLst/>
          </a:prstGeom>
          <a:ln w="50800">
            <a:solidFill>
              <a:srgbClr val="000000"/>
            </a:solidFill>
            <a:miter lim="400000"/>
          </a:ln>
        </p:spPr>
        <p:txBody>
          <a:bodyPr lIns="50800" tIns="50800" rIns="50800" bIns="50800" anchor="ctr"/>
          <a:lstStyle/>
          <a:p>
            <a:endParaRPr dirty="0">
              <a:latin typeface="Fabrikat Mono Medium" panose="020B0609030000000000" pitchFamily="49" charset="0"/>
              <a:cs typeface="Archivo Narrow" pitchFamily="2" charset="0"/>
            </a:endParaRPr>
          </a:p>
        </p:txBody>
      </p:sp>
      <p:sp>
        <p:nvSpPr>
          <p:cNvPr id="152" name="Line"/>
          <p:cNvSpPr/>
          <p:nvPr/>
        </p:nvSpPr>
        <p:spPr>
          <a:xfrm>
            <a:off x="508000" y="7015621"/>
            <a:ext cx="23368001" cy="0"/>
          </a:xfrm>
          <a:prstGeom prst="line">
            <a:avLst/>
          </a:prstGeom>
          <a:ln w="50800">
            <a:solidFill>
              <a:srgbClr val="000000"/>
            </a:solidFill>
            <a:miter lim="400000"/>
          </a:ln>
        </p:spPr>
        <p:txBody>
          <a:bodyPr lIns="50800" tIns="50800" rIns="50800" bIns="50800" anchor="ctr"/>
          <a:lstStyle/>
          <a:p>
            <a:endParaRPr dirty="0">
              <a:latin typeface="Fabrikat Mono Medium" panose="020B0609030000000000" pitchFamily="49" charset="0"/>
              <a:cs typeface="Archivo Narrow" pitchFamily="2" charset="0"/>
            </a:endParaRPr>
          </a:p>
        </p:txBody>
      </p:sp>
      <p:sp>
        <p:nvSpPr>
          <p:cNvPr id="8"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DB6C3125-F460-74A3-3A6D-B9E73A2C12A6}"/>
              </a:ext>
            </a:extLst>
          </p:cNvPr>
          <p:cNvSpPr txBox="1">
            <a:spLocks noGrp="1"/>
          </p:cNvSpPr>
          <p:nvPr>
            <p:ph type="body" sz="quarter" idx="21" hasCustomPrompt="1"/>
          </p:nvPr>
        </p:nvSpPr>
        <p:spPr>
          <a:xfrm>
            <a:off x="3898713" y="3683149"/>
            <a:ext cx="4093831" cy="2578297"/>
          </a:xfrm>
          <a:prstGeom prst="rect">
            <a:avLst/>
          </a:prstGeom>
        </p:spPr>
        <p:txBody>
          <a:bodyPr lIns="0" tIns="0" rIns="0" bIns="0">
            <a:noAutofit/>
          </a:bodyPr>
          <a:lstStyle>
            <a:lvl1pPr marL="0" indent="0" defTabSz="914353">
              <a:lnSpc>
                <a:spcPct val="120000"/>
              </a:lnSpc>
              <a:spcBef>
                <a:spcPts val="0"/>
              </a:spcBef>
              <a:buSzTx/>
              <a:buNone/>
              <a:defRPr sz="2400" cap="all" spc="-29">
                <a:solidFill>
                  <a:srgbClr val="000000"/>
                </a:solidFill>
                <a:latin typeface="Bahnschrift SemiCondensed" panose="020B0502040204020203" pitchFamily="34" charset="0"/>
                <a:ea typeface="Bahnschrift SemiCondensed" panose="020B0502040204020203" pitchFamily="34" charset="0"/>
                <a:cs typeface="Archivo Narrow" pitchFamily="2" charset="0"/>
                <a:sym typeface="Fabrikat Mono Bold"/>
              </a:defRPr>
            </a:lvl1pPr>
          </a:lstStyle>
          <a:p>
            <a:r>
              <a:rPr lang="fr-CA" dirty="0"/>
              <a:t>TEXT HERE</a:t>
            </a:r>
            <a:endParaRPr dirty="0"/>
          </a:p>
        </p:txBody>
      </p:sp>
      <p:sp>
        <p:nvSpPr>
          <p:cNvPr id="12"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636EA65D-3737-0CF9-AB70-3FEC57F049BA}"/>
              </a:ext>
            </a:extLst>
          </p:cNvPr>
          <p:cNvSpPr txBox="1">
            <a:spLocks noGrp="1"/>
          </p:cNvSpPr>
          <p:nvPr>
            <p:ph type="body" sz="quarter" idx="29" hasCustomPrompt="1"/>
          </p:nvPr>
        </p:nvSpPr>
        <p:spPr>
          <a:xfrm>
            <a:off x="10338879" y="3683149"/>
            <a:ext cx="4093830" cy="2578297"/>
          </a:xfrm>
          <a:prstGeom prst="rect">
            <a:avLst/>
          </a:prstGeom>
        </p:spPr>
        <p:txBody>
          <a:bodyPr lIns="0" tIns="0" rIns="0" bIns="0">
            <a:noAutofit/>
          </a:bodyPr>
          <a:lstStyle>
            <a:lvl1pPr marL="0" indent="0" defTabSz="914353">
              <a:lnSpc>
                <a:spcPct val="120000"/>
              </a:lnSpc>
              <a:spcBef>
                <a:spcPts val="0"/>
              </a:spcBef>
              <a:buSzTx/>
              <a:buNone/>
              <a:defRPr sz="2400" cap="all" spc="-29">
                <a:solidFill>
                  <a:srgbClr val="000000"/>
                </a:solidFill>
                <a:latin typeface="Bahnschrift SemiCondensed" panose="020B0502040204020203" pitchFamily="34" charset="0"/>
                <a:ea typeface="Bahnschrift SemiCondensed" panose="020B0502040204020203" pitchFamily="34" charset="0"/>
                <a:cs typeface="Archivo Narrow" pitchFamily="2" charset="0"/>
                <a:sym typeface="Fabrikat Mono Bold"/>
              </a:defRPr>
            </a:lvl1pPr>
          </a:lstStyle>
          <a:p>
            <a:r>
              <a:rPr lang="fr-CA" dirty="0"/>
              <a:t>TEXT HERE</a:t>
            </a:r>
            <a:endParaRPr dirty="0"/>
          </a:p>
        </p:txBody>
      </p:sp>
      <p:sp>
        <p:nvSpPr>
          <p:cNvPr id="13"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2D085316-1408-ED4E-F88C-516AC274F3C2}"/>
              </a:ext>
            </a:extLst>
          </p:cNvPr>
          <p:cNvSpPr txBox="1">
            <a:spLocks noGrp="1"/>
          </p:cNvSpPr>
          <p:nvPr>
            <p:ph type="body" sz="quarter" idx="31" hasCustomPrompt="1"/>
          </p:nvPr>
        </p:nvSpPr>
        <p:spPr>
          <a:xfrm>
            <a:off x="16779045" y="3683151"/>
            <a:ext cx="4093831" cy="2578295"/>
          </a:xfrm>
          <a:prstGeom prst="rect">
            <a:avLst/>
          </a:prstGeom>
        </p:spPr>
        <p:txBody>
          <a:bodyPr lIns="0" tIns="0" rIns="0" bIns="0">
            <a:noAutofit/>
          </a:bodyPr>
          <a:lstStyle>
            <a:lvl1pPr marL="0" indent="0" defTabSz="914353">
              <a:lnSpc>
                <a:spcPct val="120000"/>
              </a:lnSpc>
              <a:spcBef>
                <a:spcPts val="0"/>
              </a:spcBef>
              <a:buSzTx/>
              <a:buNone/>
              <a:defRPr sz="2400" cap="all" spc="-29">
                <a:solidFill>
                  <a:srgbClr val="000000"/>
                </a:solidFill>
                <a:latin typeface="Bahnschrift SemiCondensed" panose="020B0502040204020203" pitchFamily="34" charset="0"/>
                <a:ea typeface="Bahnschrift SemiCondensed" panose="020B0502040204020203" pitchFamily="34" charset="0"/>
                <a:cs typeface="Archivo Narrow" pitchFamily="2" charset="0"/>
                <a:sym typeface="Fabrikat Mono Bold"/>
              </a:defRPr>
            </a:lvl1pPr>
          </a:lstStyle>
          <a:p>
            <a:r>
              <a:rPr lang="fr-CA" dirty="0"/>
              <a:t>TEXT HERE</a:t>
            </a:r>
            <a:endParaRPr dirty="0"/>
          </a:p>
        </p:txBody>
      </p:sp>
      <p:sp>
        <p:nvSpPr>
          <p:cNvPr id="14" name="Arc partiel 2">
            <a:extLst>
              <a:ext uri="{FF2B5EF4-FFF2-40B4-BE49-F238E27FC236}">
                <a16:creationId xmlns:a16="http://schemas.microsoft.com/office/drawing/2014/main" id="{EF196C0A-6F6D-B47B-EEFD-96BDAF1E80AA}"/>
              </a:ext>
            </a:extLst>
          </p:cNvPr>
          <p:cNvSpPr/>
          <p:nvPr userDrawn="1"/>
        </p:nvSpPr>
        <p:spPr>
          <a:xfrm rot="10800000">
            <a:off x="507998" y="7015619"/>
            <a:ext cx="3047868" cy="6192379"/>
          </a:xfrm>
          <a:custGeom>
            <a:avLst/>
            <a:gdLst>
              <a:gd name="connsiteX0" fmla="*/ 5689018 w 5689018"/>
              <a:gd name="connsiteY0" fmla="*/ 2844509 h 5689018"/>
              <a:gd name="connsiteX1" fmla="*/ 2844509 w 5689018"/>
              <a:gd name="connsiteY1" fmla="*/ 5689018 h 5689018"/>
              <a:gd name="connsiteX2" fmla="*/ 0 w 5689018"/>
              <a:gd name="connsiteY2" fmla="*/ 2844509 h 5689018"/>
              <a:gd name="connsiteX3" fmla="*/ 2844509 w 5689018"/>
              <a:gd name="connsiteY3" fmla="*/ 0 h 5689018"/>
              <a:gd name="connsiteX4" fmla="*/ 2844509 w 5689018"/>
              <a:gd name="connsiteY4" fmla="*/ 2844509 h 5689018"/>
              <a:gd name="connsiteX5" fmla="*/ 5689018 w 5689018"/>
              <a:gd name="connsiteY5" fmla="*/ 2844509 h 5689018"/>
              <a:gd name="connsiteX0" fmla="*/ 2844509 w 2844509"/>
              <a:gd name="connsiteY0" fmla="*/ 2844509 h 5689018"/>
              <a:gd name="connsiteX1" fmla="*/ 2844509 w 2844509"/>
              <a:gd name="connsiteY1" fmla="*/ 5689018 h 5689018"/>
              <a:gd name="connsiteX2" fmla="*/ 0 w 2844509"/>
              <a:gd name="connsiteY2" fmla="*/ 2844509 h 5689018"/>
              <a:gd name="connsiteX3" fmla="*/ 2844509 w 2844509"/>
              <a:gd name="connsiteY3" fmla="*/ 0 h 5689018"/>
              <a:gd name="connsiteX4" fmla="*/ 2844509 w 2844509"/>
              <a:gd name="connsiteY4" fmla="*/ 2844509 h 5689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509" h="5689018">
                <a:moveTo>
                  <a:pt x="2844509" y="2844509"/>
                </a:moveTo>
                <a:lnTo>
                  <a:pt x="2844509" y="5689018"/>
                </a:lnTo>
                <a:cubicBezTo>
                  <a:pt x="1273530" y="5689018"/>
                  <a:pt x="0" y="4415488"/>
                  <a:pt x="0" y="2844509"/>
                </a:cubicBezTo>
                <a:cubicBezTo>
                  <a:pt x="0" y="1273530"/>
                  <a:pt x="1273530" y="0"/>
                  <a:pt x="2844509" y="0"/>
                </a:cubicBezTo>
                <a:lnTo>
                  <a:pt x="2844509" y="2844509"/>
                </a:lnTo>
                <a:close/>
              </a:path>
            </a:pathLst>
          </a:custGeom>
          <a:noFill/>
          <a:ln w="508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733B730D-4D09-AAAC-45ED-0839EBC1D1C2}"/>
              </a:ext>
            </a:extLst>
          </p:cNvPr>
          <p:cNvSpPr txBox="1">
            <a:spLocks noGrp="1"/>
          </p:cNvSpPr>
          <p:nvPr>
            <p:ph type="body" sz="quarter" idx="25" hasCustomPrompt="1"/>
          </p:nvPr>
        </p:nvSpPr>
        <p:spPr>
          <a:xfrm>
            <a:off x="6796527" y="8805273"/>
            <a:ext cx="14076348" cy="1095370"/>
          </a:xfrm>
          <a:prstGeom prst="rect">
            <a:avLst/>
          </a:prstGeom>
        </p:spPr>
        <p:txBody>
          <a:bodyPr lIns="0" tIns="0" rIns="0" bIns="0">
            <a:noAutofit/>
          </a:bodyPr>
          <a:lstStyle>
            <a:lvl1pPr marL="0" indent="0" defTabSz="457200">
              <a:lnSpc>
                <a:spcPct val="100000"/>
              </a:lnSpc>
              <a:spcBef>
                <a:spcPts val="1200"/>
              </a:spcBef>
              <a:buSzTx/>
              <a:buNone/>
              <a:defRPr sz="5400" b="0" i="1" baseline="7317">
                <a:solidFill>
                  <a:srgbClr val="000000"/>
                </a:solidFill>
                <a:latin typeface="Georgia" panose="02040502050405020303" pitchFamily="18" charset="0"/>
                <a:ea typeface="Georgia" panose="02040502050405020303" pitchFamily="18" charset="0"/>
                <a:cs typeface="Georgia" panose="02040502050405020303" pitchFamily="18" charset="0"/>
                <a:sym typeface="Georgia"/>
              </a:defRPr>
            </a:lvl1pPr>
          </a:lstStyle>
          <a:p>
            <a:r>
              <a:rPr dirty="0"/>
              <a:t>“Lorem ipsum dolor sit </a:t>
            </a:r>
            <a:r>
              <a:rPr dirty="0" err="1"/>
              <a:t>amet</a:t>
            </a:r>
            <a:r>
              <a:rPr dirty="0"/>
              <a:t>, </a:t>
            </a:r>
            <a:r>
              <a:rPr dirty="0" err="1"/>
              <a:t>consectetur</a:t>
            </a:r>
            <a:r>
              <a:rPr dirty="0"/>
              <a:t> </a:t>
            </a:r>
            <a:r>
              <a:rPr dirty="0" err="1"/>
              <a:t>adipiscing</a:t>
            </a:r>
            <a:r>
              <a:rPr dirty="0"/>
              <a:t> </a:t>
            </a:r>
            <a:r>
              <a:rPr dirty="0" err="1"/>
              <a:t>elit</a:t>
            </a:r>
            <a:r>
              <a:rPr dirty="0"/>
              <a:t>, sed diam </a:t>
            </a:r>
            <a:r>
              <a:rPr dirty="0" err="1"/>
              <a:t>eiusmod</a:t>
            </a:r>
            <a:r>
              <a:rPr dirty="0"/>
              <a:t> </a:t>
            </a:r>
            <a:r>
              <a:rPr dirty="0" err="1"/>
              <a:t>tempor</a:t>
            </a:r>
            <a:r>
              <a:rPr dirty="0"/>
              <a:t> </a:t>
            </a:r>
            <a:r>
              <a:rPr dirty="0" err="1"/>
              <a:t>incididunt</a:t>
            </a:r>
            <a:r>
              <a:rPr dirty="0"/>
              <a:t> </a:t>
            </a:r>
            <a:r>
              <a:rPr dirty="0" err="1"/>
              <a:t>ut</a:t>
            </a:r>
            <a:r>
              <a:rPr dirty="0"/>
              <a:t> labore et dolore magna </a:t>
            </a:r>
            <a:r>
              <a:rPr dirty="0" err="1"/>
              <a:t>aliqua</a:t>
            </a:r>
            <a:r>
              <a:rPr dirty="0"/>
              <a:t>. Lorem ipsum dolor sit </a:t>
            </a:r>
            <a:r>
              <a:rPr dirty="0" err="1"/>
              <a:t>amet</a:t>
            </a:r>
            <a:r>
              <a:rPr lang="fr-CA" dirty="0"/>
              <a:t>"</a:t>
            </a:r>
            <a:endParaRPr dirty="0"/>
          </a:p>
        </p:txBody>
      </p:sp>
      <p:sp>
        <p:nvSpPr>
          <p:cNvPr id="3" name="Lorem ipsum dolor sit amet">
            <a:extLst>
              <a:ext uri="{FF2B5EF4-FFF2-40B4-BE49-F238E27FC236}">
                <a16:creationId xmlns:a16="http://schemas.microsoft.com/office/drawing/2014/main" id="{A3F0C496-0B8F-BF57-EDAC-64B4B4A1E53B}"/>
              </a:ext>
            </a:extLst>
          </p:cNvPr>
          <p:cNvSpPr txBox="1">
            <a:spLocks noGrp="1"/>
          </p:cNvSpPr>
          <p:nvPr>
            <p:ph type="body" sz="quarter" idx="26" hasCustomPrompt="1"/>
          </p:nvPr>
        </p:nvSpPr>
        <p:spPr>
          <a:xfrm>
            <a:off x="6796527" y="10654818"/>
            <a:ext cx="6036199" cy="492811"/>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000000"/>
                </a:solidFill>
                <a:latin typeface="Bahnschrift SemiBold" panose="020B0502040204020203" pitchFamily="34" charset="0"/>
                <a:ea typeface="Bahnschrift SemiBold" panose="020B0502040204020203" pitchFamily="34" charset="0"/>
                <a:cs typeface="Archivo Narrow" pitchFamily="2" charset="0"/>
                <a:sym typeface="Fabrikat Mono Bold"/>
              </a:defRPr>
            </a:lvl1pPr>
          </a:lstStyle>
          <a:p>
            <a:r>
              <a:rPr lang="fr-CA" dirty="0"/>
              <a:t>NAME HERE</a:t>
            </a:r>
            <a:endParaRPr dirty="0"/>
          </a:p>
        </p:txBody>
      </p:sp>
      <p:sp>
        <p:nvSpPr>
          <p:cNvPr id="6" name="Lorem ipsum dolor sit amet">
            <a:extLst>
              <a:ext uri="{FF2B5EF4-FFF2-40B4-BE49-F238E27FC236}">
                <a16:creationId xmlns:a16="http://schemas.microsoft.com/office/drawing/2014/main" id="{4AF0E7CD-2C1A-1A40-44F2-BF38D5CA176C}"/>
              </a:ext>
            </a:extLst>
          </p:cNvPr>
          <p:cNvSpPr txBox="1">
            <a:spLocks noGrp="1"/>
          </p:cNvSpPr>
          <p:nvPr>
            <p:ph type="body" sz="quarter" idx="32" hasCustomPrompt="1"/>
          </p:nvPr>
        </p:nvSpPr>
        <p:spPr>
          <a:xfrm>
            <a:off x="1033599" y="1251489"/>
            <a:ext cx="15377050" cy="1284017"/>
          </a:xfrm>
          <a:prstGeom prst="rect">
            <a:avLst/>
          </a:prstGeom>
        </p:spPr>
        <p:txBody>
          <a:bodyPr lIns="0" tIns="0" rIns="0" bIns="0" anchor="ctr">
            <a:noAutofit/>
          </a:bodyPr>
          <a:lstStyle>
            <a:lvl1pPr marL="0" indent="0" defTabSz="457200">
              <a:lnSpc>
                <a:spcPct val="90000"/>
              </a:lnSpc>
              <a:spcBef>
                <a:spcPts val="0"/>
              </a:spcBef>
              <a:buSzTx/>
              <a:buNone/>
              <a:defRPr sz="15000" b="1" cap="all" spc="300">
                <a:solidFill>
                  <a:schemeClr val="tx1"/>
                </a:solidFill>
                <a:latin typeface="Bahnschrift Condensed" panose="020B0502040204020203" pitchFamily="34" charset="0"/>
              </a:defRPr>
            </a:lvl1pPr>
          </a:lstStyle>
          <a:p>
            <a:r>
              <a:rPr lang="fr-CA" dirty="0"/>
              <a:t>TEXT HERE</a:t>
            </a:r>
          </a:p>
        </p:txBody>
      </p:sp>
      <p:sp>
        <p:nvSpPr>
          <p:cNvPr id="4" name="Forme libre : forme 3">
            <a:extLst>
              <a:ext uri="{FF2B5EF4-FFF2-40B4-BE49-F238E27FC236}">
                <a16:creationId xmlns:a16="http://schemas.microsoft.com/office/drawing/2014/main" id="{F22FC5C5-00D2-6B28-6B6B-BB24280B209B}"/>
              </a:ext>
            </a:extLst>
          </p:cNvPr>
          <p:cNvSpPr/>
          <p:nvPr userDrawn="1"/>
        </p:nvSpPr>
        <p:spPr>
          <a:xfrm>
            <a:off x="508000" y="508000"/>
            <a:ext cx="23368000" cy="12700000"/>
          </a:xfrm>
          <a:custGeom>
            <a:avLst/>
            <a:gdLst>
              <a:gd name="connsiteX0" fmla="*/ 0 w 23368000"/>
              <a:gd name="connsiteY0" fmla="*/ 0 h 12700000"/>
              <a:gd name="connsiteX1" fmla="*/ 23368000 w 23368000"/>
              <a:gd name="connsiteY1" fmla="*/ 0 h 12700000"/>
              <a:gd name="connsiteX2" fmla="*/ 23368000 w 23368000"/>
              <a:gd name="connsiteY2" fmla="*/ 12700000 h 12700000"/>
              <a:gd name="connsiteX3" fmla="*/ 0 w 23368000"/>
              <a:gd name="connsiteY3" fmla="*/ 12700000 h 12700000"/>
            </a:gdLst>
            <a:ahLst/>
            <a:cxnLst>
              <a:cxn ang="0">
                <a:pos x="connsiteX0" y="connsiteY0"/>
              </a:cxn>
              <a:cxn ang="0">
                <a:pos x="connsiteX1" y="connsiteY1"/>
              </a:cxn>
              <a:cxn ang="0">
                <a:pos x="connsiteX2" y="connsiteY2"/>
              </a:cxn>
              <a:cxn ang="0">
                <a:pos x="connsiteX3" y="connsiteY3"/>
              </a:cxn>
            </a:cxnLst>
            <a:rect l="l" t="t" r="r" b="b"/>
            <a:pathLst>
              <a:path w="23368000" h="12700000">
                <a:moveTo>
                  <a:pt x="0" y="0"/>
                </a:moveTo>
                <a:lnTo>
                  <a:pt x="23368000" y="0"/>
                </a:lnTo>
                <a:lnTo>
                  <a:pt x="23368000" y="12700000"/>
                </a:lnTo>
                <a:lnTo>
                  <a:pt x="0" y="12700000"/>
                </a:lnTo>
                <a:close/>
              </a:path>
            </a:pathLst>
          </a:custGeom>
          <a:noFill/>
          <a:ln w="50800" cap="flat">
            <a:solidFill>
              <a:schemeClr val="tx1"/>
            </a:solidFill>
            <a:prstDash val="solid"/>
            <a:miter/>
          </a:ln>
        </p:spPr>
        <p:txBody>
          <a:bodyPr rtlCol="0" anchor="ctr"/>
          <a:lstStyle/>
          <a:p>
            <a:endParaRPr lang="fr-CA"/>
          </a:p>
        </p:txBody>
      </p:sp>
      <p:sp>
        <p:nvSpPr>
          <p:cNvPr id="10" name="Line">
            <a:extLst>
              <a:ext uri="{FF2B5EF4-FFF2-40B4-BE49-F238E27FC236}">
                <a16:creationId xmlns:a16="http://schemas.microsoft.com/office/drawing/2014/main" id="{E159152C-6B09-D046-B71D-B60265E6E77B}"/>
              </a:ext>
            </a:extLst>
          </p:cNvPr>
          <p:cNvSpPr/>
          <p:nvPr userDrawn="1"/>
        </p:nvSpPr>
        <p:spPr>
          <a:xfrm flipV="1">
            <a:off x="19962861" y="508000"/>
            <a:ext cx="0" cy="2551276"/>
          </a:xfrm>
          <a:prstGeom prst="line">
            <a:avLst/>
          </a:prstGeom>
          <a:ln w="50800">
            <a:solidFill>
              <a:schemeClr val="tx1"/>
            </a:solidFill>
            <a:miter lim="400000"/>
          </a:ln>
        </p:spPr>
        <p:txBody>
          <a:bodyPr lIns="50800" tIns="50800" rIns="50800" bIns="50800" anchor="ctr"/>
          <a:lstStyle/>
          <a:p>
            <a:endParaRPr dirty="0">
              <a:latin typeface="Fabrikat Mono Medium" panose="020B0609030000000000" pitchFamily="49" charset="0"/>
              <a:cs typeface="Archivo Narrow" pitchFamily="2" charset="0"/>
            </a:endParaRPr>
          </a:p>
        </p:txBody>
      </p:sp>
    </p:spTree>
    <p:extLst>
      <p:ext uri="{BB962C8B-B14F-4D97-AF65-F5344CB8AC3E}">
        <p14:creationId xmlns:p14="http://schemas.microsoft.com/office/powerpoint/2010/main" val="2590946512"/>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CONTENT">
    <p:bg>
      <p:bgPr>
        <a:solidFill>
          <a:srgbClr val="315C4A"/>
        </a:solidFill>
        <a:effectLst/>
      </p:bgPr>
    </p:bg>
    <p:spTree>
      <p:nvGrpSpPr>
        <p:cNvPr id="1" name=""/>
        <p:cNvGrpSpPr/>
        <p:nvPr/>
      </p:nvGrpSpPr>
      <p:grpSpPr>
        <a:xfrm>
          <a:off x="0" y="0"/>
          <a:ext cx="0" cy="0"/>
          <a:chOff x="0" y="0"/>
          <a:chExt cx="0" cy="0"/>
        </a:xfrm>
      </p:grpSpPr>
      <p:pic>
        <p:nvPicPr>
          <p:cNvPr id="10" name="Graphique 9">
            <a:extLst>
              <a:ext uri="{FF2B5EF4-FFF2-40B4-BE49-F238E27FC236}">
                <a16:creationId xmlns:a16="http://schemas.microsoft.com/office/drawing/2014/main" id="{09B8F154-C255-E3B2-EDBA-C8DE65F34E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443721" y="-681406"/>
            <a:ext cx="4940279" cy="4940279"/>
          </a:xfrm>
          <a:prstGeom prst="rect">
            <a:avLst/>
          </a:prstGeom>
        </p:spPr>
      </p:pic>
      <p:sp>
        <p:nvSpPr>
          <p:cNvPr id="92" name="Line"/>
          <p:cNvSpPr/>
          <p:nvPr/>
        </p:nvSpPr>
        <p:spPr>
          <a:xfrm flipV="1">
            <a:off x="13632000" y="508000"/>
            <a:ext cx="0" cy="12700000"/>
          </a:xfrm>
          <a:prstGeom prst="line">
            <a:avLst/>
          </a:prstGeom>
          <a:ln w="50800">
            <a:solidFill>
              <a:srgbClr val="FFF0DD"/>
            </a:solidFill>
            <a:miter lim="400000"/>
          </a:ln>
        </p:spPr>
        <p:txBody>
          <a:bodyPr lIns="50800" tIns="50800" rIns="50800" bIns="50800" anchor="ctr"/>
          <a:lstStyle/>
          <a:p>
            <a:endParaRPr dirty="0">
              <a:latin typeface="Fabrikat Mono Medium" panose="020B0609030000000000" pitchFamily="49" charset="0"/>
              <a:cs typeface="Archivo Narrow" pitchFamily="2" charset="0"/>
            </a:endParaRPr>
          </a:p>
        </p:txBody>
      </p:sp>
      <p:sp>
        <p:nvSpPr>
          <p:cNvPr id="2"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BF44C2CE-83BB-1EE0-7591-0C43A0D0291F}"/>
              </a:ext>
            </a:extLst>
          </p:cNvPr>
          <p:cNvSpPr txBox="1">
            <a:spLocks noGrp="1"/>
          </p:cNvSpPr>
          <p:nvPr>
            <p:ph type="body" sz="quarter" idx="24" hasCustomPrompt="1"/>
          </p:nvPr>
        </p:nvSpPr>
        <p:spPr>
          <a:xfrm>
            <a:off x="946293" y="8698460"/>
            <a:ext cx="10834092" cy="906945"/>
          </a:xfrm>
          <a:prstGeom prst="rect">
            <a:avLst/>
          </a:prstGeom>
        </p:spPr>
        <p:txBody>
          <a:bodyPr lIns="0" tIns="0" rIns="0" bIns="0">
            <a:noAutofit/>
          </a:bodyPr>
          <a:lstStyle>
            <a:lvl1pPr marL="0" indent="0" defTabSz="914353">
              <a:lnSpc>
                <a:spcPct val="120000"/>
              </a:lnSpc>
              <a:spcBef>
                <a:spcPts val="0"/>
              </a:spcBef>
              <a:buSzTx/>
              <a:buNone/>
              <a:defRPr sz="2400" cap="all" spc="-29">
                <a:solidFill>
                  <a:srgbClr val="FFF9EC"/>
                </a:solidFill>
                <a:latin typeface="Bahnschrift SemiCondensed" panose="020B0502040204020203" pitchFamily="34" charset="0"/>
                <a:ea typeface="Bahnschrift SemiCondensed" panose="020B0502040204020203" pitchFamily="34" charset="0"/>
                <a:cs typeface="Archivo Narrow" pitchFamily="2" charset="0"/>
                <a:sym typeface="Fabrikat Mono Bold"/>
              </a:defRPr>
            </a:lvl1pPr>
          </a:lstStyle>
          <a:p>
            <a:r>
              <a:rPr lang="fr-CA" dirty="0"/>
              <a:t>TEXT HERE</a:t>
            </a:r>
            <a:endParaRPr dirty="0"/>
          </a:p>
        </p:txBody>
      </p:sp>
      <p:sp>
        <p:nvSpPr>
          <p:cNvPr id="4"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B6B92890-8057-18A4-239C-44A47C6D5C21}"/>
              </a:ext>
            </a:extLst>
          </p:cNvPr>
          <p:cNvSpPr txBox="1">
            <a:spLocks noGrp="1"/>
          </p:cNvSpPr>
          <p:nvPr>
            <p:ph type="body" sz="quarter" idx="26" hasCustomPrompt="1"/>
          </p:nvPr>
        </p:nvSpPr>
        <p:spPr>
          <a:xfrm>
            <a:off x="946293" y="10728824"/>
            <a:ext cx="10834092" cy="906945"/>
          </a:xfrm>
          <a:prstGeom prst="rect">
            <a:avLst/>
          </a:prstGeom>
        </p:spPr>
        <p:txBody>
          <a:bodyPr lIns="0" tIns="0" rIns="0" bIns="0">
            <a:noAutofit/>
          </a:bodyPr>
          <a:lstStyle>
            <a:lvl1pPr marL="0" indent="0" defTabSz="914353">
              <a:lnSpc>
                <a:spcPct val="120000"/>
              </a:lnSpc>
              <a:spcBef>
                <a:spcPts val="0"/>
              </a:spcBef>
              <a:buSzTx/>
              <a:buNone/>
              <a:defRPr sz="2400" cap="all" spc="-29">
                <a:solidFill>
                  <a:srgbClr val="FFF9EC"/>
                </a:solidFill>
                <a:latin typeface="Bahnschrift SemiCondensed" panose="020B0502040204020203" pitchFamily="34" charset="0"/>
                <a:ea typeface="Bahnschrift SemiCondensed" panose="020B0502040204020203" pitchFamily="34" charset="0"/>
                <a:cs typeface="Archivo Narrow" pitchFamily="2" charset="0"/>
                <a:sym typeface="Fabrikat Mono Bold"/>
              </a:defRPr>
            </a:lvl1pPr>
          </a:lstStyle>
          <a:p>
            <a:r>
              <a:rPr lang="fr-CA" dirty="0"/>
              <a:t>TEXT HERE</a:t>
            </a:r>
            <a:endParaRPr dirty="0"/>
          </a:p>
        </p:txBody>
      </p:sp>
      <p:sp>
        <p:nvSpPr>
          <p:cNvPr id="6" name="Forme libre : forme 5">
            <a:extLst>
              <a:ext uri="{FF2B5EF4-FFF2-40B4-BE49-F238E27FC236}">
                <a16:creationId xmlns:a16="http://schemas.microsoft.com/office/drawing/2014/main" id="{622B9049-341B-1F43-374F-5D9B98DEB8B8}"/>
              </a:ext>
            </a:extLst>
          </p:cNvPr>
          <p:cNvSpPr/>
          <p:nvPr userDrawn="1"/>
        </p:nvSpPr>
        <p:spPr>
          <a:xfrm>
            <a:off x="508000" y="508000"/>
            <a:ext cx="23368000" cy="12700000"/>
          </a:xfrm>
          <a:custGeom>
            <a:avLst/>
            <a:gdLst>
              <a:gd name="connsiteX0" fmla="*/ 0 w 23368000"/>
              <a:gd name="connsiteY0" fmla="*/ 0 h 12700000"/>
              <a:gd name="connsiteX1" fmla="*/ 23368000 w 23368000"/>
              <a:gd name="connsiteY1" fmla="*/ 0 h 12700000"/>
              <a:gd name="connsiteX2" fmla="*/ 23368000 w 23368000"/>
              <a:gd name="connsiteY2" fmla="*/ 12700000 h 12700000"/>
              <a:gd name="connsiteX3" fmla="*/ 0 w 23368000"/>
              <a:gd name="connsiteY3" fmla="*/ 12700000 h 12700000"/>
            </a:gdLst>
            <a:ahLst/>
            <a:cxnLst>
              <a:cxn ang="0">
                <a:pos x="connsiteX0" y="connsiteY0"/>
              </a:cxn>
              <a:cxn ang="0">
                <a:pos x="connsiteX1" y="connsiteY1"/>
              </a:cxn>
              <a:cxn ang="0">
                <a:pos x="connsiteX2" y="connsiteY2"/>
              </a:cxn>
              <a:cxn ang="0">
                <a:pos x="connsiteX3" y="connsiteY3"/>
              </a:cxn>
            </a:cxnLst>
            <a:rect l="l" t="t" r="r" b="b"/>
            <a:pathLst>
              <a:path w="23368000" h="12700000">
                <a:moveTo>
                  <a:pt x="0" y="0"/>
                </a:moveTo>
                <a:lnTo>
                  <a:pt x="23368000" y="0"/>
                </a:lnTo>
                <a:lnTo>
                  <a:pt x="23368000" y="12700000"/>
                </a:lnTo>
                <a:lnTo>
                  <a:pt x="0" y="12700000"/>
                </a:lnTo>
                <a:close/>
              </a:path>
            </a:pathLst>
          </a:custGeom>
          <a:noFill/>
          <a:ln w="50800" cap="flat">
            <a:solidFill>
              <a:srgbClr val="FFF0DD"/>
            </a:solidFill>
            <a:prstDash val="solid"/>
            <a:miter/>
          </a:ln>
        </p:spPr>
        <p:txBody>
          <a:bodyPr rtlCol="0" anchor="ctr"/>
          <a:lstStyle/>
          <a:p>
            <a:endParaRPr lang="fr-CA"/>
          </a:p>
        </p:txBody>
      </p:sp>
      <p:sp>
        <p:nvSpPr>
          <p:cNvPr id="7" name="TITLE EXAMPLE HERE">
            <a:extLst>
              <a:ext uri="{FF2B5EF4-FFF2-40B4-BE49-F238E27FC236}">
                <a16:creationId xmlns:a16="http://schemas.microsoft.com/office/drawing/2014/main" id="{6BF3808F-A68F-57F1-903A-C9F5CB69AD48}"/>
              </a:ext>
            </a:extLst>
          </p:cNvPr>
          <p:cNvSpPr txBox="1">
            <a:spLocks noGrp="1"/>
          </p:cNvSpPr>
          <p:nvPr>
            <p:ph type="body" sz="half" idx="32" hasCustomPrompt="1"/>
          </p:nvPr>
        </p:nvSpPr>
        <p:spPr>
          <a:xfrm>
            <a:off x="946293" y="612280"/>
            <a:ext cx="17589404" cy="3416320"/>
          </a:xfrm>
          <a:prstGeom prst="rect">
            <a:avLst/>
          </a:prstGeom>
        </p:spPr>
        <p:txBody>
          <a:bodyPr wrap="square">
            <a:spAutoFit/>
          </a:bodyPr>
          <a:lstStyle>
            <a:lvl1pPr marL="0" indent="0">
              <a:buSzTx/>
              <a:buNone/>
              <a:defRPr sz="24000" b="1" spc="-200" baseline="0">
                <a:solidFill>
                  <a:srgbClr val="FFF9EC"/>
                </a:solidFill>
                <a:latin typeface="Bahnschrift Condensed" panose="020B0502040204020203" pitchFamily="34" charset="0"/>
                <a:ea typeface="Yu Gothic" panose="020B0400000000000000" pitchFamily="34" charset="-128"/>
                <a:cs typeface="Aharoni" panose="020F0502020204030204" pitchFamily="2" charset="-79"/>
              </a:defRPr>
            </a:lvl1pPr>
          </a:lstStyle>
          <a:p>
            <a:r>
              <a:rPr lang="fr-CA" dirty="0"/>
              <a:t>TEXT HERE</a:t>
            </a:r>
          </a:p>
        </p:txBody>
      </p:sp>
    </p:spTree>
    <p:extLst>
      <p:ext uri="{BB962C8B-B14F-4D97-AF65-F5344CB8AC3E}">
        <p14:creationId xmlns:p14="http://schemas.microsoft.com/office/powerpoint/2010/main" val="2558239407"/>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CONTENT">
    <p:bg>
      <p:bgPr>
        <a:solidFill>
          <a:srgbClr val="419270"/>
        </a:solidFill>
        <a:effectLst/>
      </p:bgPr>
    </p:bg>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12866F1E-7A22-01B0-E085-7B827C966772}"/>
              </a:ext>
            </a:extLst>
          </p:cNvPr>
          <p:cNvPicPr>
            <a:picLocks noChangeAspect="1"/>
          </p:cNvPicPr>
          <p:nvPr userDrawn="1"/>
        </p:nvPicPr>
        <p:blipFill>
          <a:blip r:embed="rId2"/>
          <a:stretch>
            <a:fillRect/>
          </a:stretch>
        </p:blipFill>
        <p:spPr>
          <a:xfrm>
            <a:off x="507999" y="8168001"/>
            <a:ext cx="5040029" cy="5040000"/>
          </a:xfrm>
          <a:prstGeom prst="rect">
            <a:avLst/>
          </a:prstGeom>
          <a:ln w="12700">
            <a:miter lim="400000"/>
          </a:ln>
        </p:spPr>
      </p:pic>
      <p:sp>
        <p:nvSpPr>
          <p:cNvPr id="111" name="Rectangle"/>
          <p:cNvSpPr/>
          <p:nvPr userDrawn="1"/>
        </p:nvSpPr>
        <p:spPr>
          <a:xfrm>
            <a:off x="508000" y="3055621"/>
            <a:ext cx="9895500" cy="10152380"/>
          </a:xfrm>
          <a:prstGeom prst="rect">
            <a:avLst/>
          </a:prstGeom>
          <a:ln w="50800">
            <a:solidFill>
              <a:srgbClr val="FFF0DD"/>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1FBA5005-3D8A-6741-F0B2-47504AF57B7D}"/>
              </a:ext>
            </a:extLst>
          </p:cNvPr>
          <p:cNvSpPr txBox="1">
            <a:spLocks noGrp="1"/>
          </p:cNvSpPr>
          <p:nvPr>
            <p:ph type="body" sz="quarter" idx="24" hasCustomPrompt="1"/>
          </p:nvPr>
        </p:nvSpPr>
        <p:spPr>
          <a:xfrm>
            <a:off x="11288665" y="5803140"/>
            <a:ext cx="10834092" cy="421341"/>
          </a:xfrm>
          <a:prstGeom prst="rect">
            <a:avLst/>
          </a:prstGeom>
        </p:spPr>
        <p:txBody>
          <a:bodyPr lIns="0" tIns="0" rIns="0" bIns="0">
            <a:noAutofit/>
          </a:bodyPr>
          <a:lstStyle>
            <a:lvl1pPr marL="342900" indent="-342900" defTabSz="914353">
              <a:lnSpc>
                <a:spcPct val="120000"/>
              </a:lnSpc>
              <a:spcBef>
                <a:spcPts val="0"/>
              </a:spcBef>
              <a:buSzTx/>
              <a:buFont typeface="Arial" panose="020B0604020202020204" pitchFamily="34" charset="0"/>
              <a:buChar char="•"/>
              <a:defRPr sz="2400" cap="all" spc="-29">
                <a:solidFill>
                  <a:srgbClr val="FFF0DD"/>
                </a:solidFill>
                <a:latin typeface="Bahnschrift SemiCondensed" panose="020B0502040204020203" pitchFamily="34" charset="0"/>
                <a:ea typeface="Bahnschrift SemiCondensed" panose="020B0502040204020203" pitchFamily="34" charset="0"/>
                <a:cs typeface="Archivo Narrow" pitchFamily="2" charset="0"/>
                <a:sym typeface="Fabrikat Mono Bold"/>
              </a:defRPr>
            </a:lvl1pPr>
          </a:lstStyle>
          <a:p>
            <a:r>
              <a:rPr lang="fr-CA" dirty="0"/>
              <a:t>TEXT HERE</a:t>
            </a:r>
            <a:endParaRPr dirty="0"/>
          </a:p>
        </p:txBody>
      </p:sp>
      <p:sp>
        <p:nvSpPr>
          <p:cNvPr id="4"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C1E223F8-5FCC-CDCA-53A9-0FCC841F7B43}"/>
              </a:ext>
            </a:extLst>
          </p:cNvPr>
          <p:cNvSpPr txBox="1">
            <a:spLocks noGrp="1"/>
          </p:cNvSpPr>
          <p:nvPr>
            <p:ph type="body" sz="quarter" idx="25" hasCustomPrompt="1"/>
          </p:nvPr>
        </p:nvSpPr>
        <p:spPr>
          <a:xfrm>
            <a:off x="10929100" y="3423274"/>
            <a:ext cx="10834092" cy="906945"/>
          </a:xfrm>
          <a:prstGeom prst="rect">
            <a:avLst/>
          </a:prstGeom>
        </p:spPr>
        <p:txBody>
          <a:bodyPr lIns="0" tIns="0" rIns="0" bIns="0">
            <a:noAutofit/>
          </a:bodyPr>
          <a:lstStyle>
            <a:lvl1pPr marL="0" indent="0" defTabSz="914353">
              <a:lnSpc>
                <a:spcPct val="120000"/>
              </a:lnSpc>
              <a:spcBef>
                <a:spcPts val="0"/>
              </a:spcBef>
              <a:buSzTx/>
              <a:buNone/>
              <a:defRPr sz="2400" cap="all" spc="-29">
                <a:solidFill>
                  <a:srgbClr val="FFF0DD"/>
                </a:solidFill>
                <a:latin typeface="Bahnschrift SemiCondensed" panose="020B0502040204020203" pitchFamily="34" charset="0"/>
                <a:ea typeface="Bahnschrift SemiCondensed" panose="020B0502040204020203" pitchFamily="34" charset="0"/>
                <a:cs typeface="Archivo Narrow" pitchFamily="2" charset="0"/>
                <a:sym typeface="Fabrikat Mono Bold"/>
              </a:defRPr>
            </a:lvl1pPr>
          </a:lstStyle>
          <a:p>
            <a:r>
              <a:rPr lang="fr-CA" dirty="0"/>
              <a:t>TEXT HERE</a:t>
            </a:r>
          </a:p>
        </p:txBody>
      </p:sp>
      <p:sp>
        <p:nvSpPr>
          <p:cNvPr id="6"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74499B42-3034-C467-4CEF-06FF64AAE8BF}"/>
              </a:ext>
            </a:extLst>
          </p:cNvPr>
          <p:cNvSpPr txBox="1">
            <a:spLocks noGrp="1"/>
          </p:cNvSpPr>
          <p:nvPr>
            <p:ph type="body" sz="quarter" idx="28" hasCustomPrompt="1"/>
          </p:nvPr>
        </p:nvSpPr>
        <p:spPr>
          <a:xfrm>
            <a:off x="11288665" y="6727949"/>
            <a:ext cx="10834092" cy="421341"/>
          </a:xfrm>
          <a:prstGeom prst="rect">
            <a:avLst/>
          </a:prstGeom>
        </p:spPr>
        <p:txBody>
          <a:bodyPr lIns="0" tIns="0" rIns="0" bIns="0">
            <a:noAutofit/>
          </a:bodyPr>
          <a:lstStyle>
            <a:lvl1pPr marL="342900" indent="-342900" defTabSz="914353">
              <a:lnSpc>
                <a:spcPct val="120000"/>
              </a:lnSpc>
              <a:spcBef>
                <a:spcPts val="0"/>
              </a:spcBef>
              <a:buSzTx/>
              <a:buFont typeface="Arial" panose="020B0604020202020204" pitchFamily="34" charset="0"/>
              <a:buChar char="•"/>
              <a:defRPr sz="2400" cap="all" spc="-29">
                <a:solidFill>
                  <a:srgbClr val="FFF0DD"/>
                </a:solidFill>
                <a:latin typeface="Bahnschrift SemiCondensed" panose="020B0502040204020203" pitchFamily="34" charset="0"/>
                <a:ea typeface="Bahnschrift SemiCondensed" panose="020B0502040204020203" pitchFamily="34" charset="0"/>
                <a:cs typeface="Archivo Narrow" pitchFamily="2" charset="0"/>
                <a:sym typeface="Fabrikat Mono Bold"/>
              </a:defRPr>
            </a:lvl1pPr>
          </a:lstStyle>
          <a:p>
            <a:r>
              <a:rPr lang="fr-CA" dirty="0"/>
              <a:t>TEXT HERE</a:t>
            </a:r>
            <a:endParaRPr dirty="0"/>
          </a:p>
        </p:txBody>
      </p:sp>
      <p:sp>
        <p:nvSpPr>
          <p:cNvPr id="7" name="Forme libre : forme 6">
            <a:extLst>
              <a:ext uri="{FF2B5EF4-FFF2-40B4-BE49-F238E27FC236}">
                <a16:creationId xmlns:a16="http://schemas.microsoft.com/office/drawing/2014/main" id="{02EC85B0-791A-47E0-1FF7-93D1D4DF9C38}"/>
              </a:ext>
            </a:extLst>
          </p:cNvPr>
          <p:cNvSpPr/>
          <p:nvPr userDrawn="1"/>
        </p:nvSpPr>
        <p:spPr>
          <a:xfrm>
            <a:off x="508000" y="508000"/>
            <a:ext cx="23368000" cy="12700000"/>
          </a:xfrm>
          <a:custGeom>
            <a:avLst/>
            <a:gdLst>
              <a:gd name="connsiteX0" fmla="*/ 0 w 23368000"/>
              <a:gd name="connsiteY0" fmla="*/ 0 h 12700000"/>
              <a:gd name="connsiteX1" fmla="*/ 23368000 w 23368000"/>
              <a:gd name="connsiteY1" fmla="*/ 0 h 12700000"/>
              <a:gd name="connsiteX2" fmla="*/ 23368000 w 23368000"/>
              <a:gd name="connsiteY2" fmla="*/ 12700000 h 12700000"/>
              <a:gd name="connsiteX3" fmla="*/ 0 w 23368000"/>
              <a:gd name="connsiteY3" fmla="*/ 12700000 h 12700000"/>
            </a:gdLst>
            <a:ahLst/>
            <a:cxnLst>
              <a:cxn ang="0">
                <a:pos x="connsiteX0" y="connsiteY0"/>
              </a:cxn>
              <a:cxn ang="0">
                <a:pos x="connsiteX1" y="connsiteY1"/>
              </a:cxn>
              <a:cxn ang="0">
                <a:pos x="connsiteX2" y="connsiteY2"/>
              </a:cxn>
              <a:cxn ang="0">
                <a:pos x="connsiteX3" y="connsiteY3"/>
              </a:cxn>
            </a:cxnLst>
            <a:rect l="l" t="t" r="r" b="b"/>
            <a:pathLst>
              <a:path w="23368000" h="12700000">
                <a:moveTo>
                  <a:pt x="0" y="0"/>
                </a:moveTo>
                <a:lnTo>
                  <a:pt x="23368000" y="0"/>
                </a:lnTo>
                <a:lnTo>
                  <a:pt x="23368000" y="12700000"/>
                </a:lnTo>
                <a:lnTo>
                  <a:pt x="0" y="12700000"/>
                </a:lnTo>
                <a:close/>
              </a:path>
            </a:pathLst>
          </a:custGeom>
          <a:noFill/>
          <a:ln w="50800" cap="flat">
            <a:solidFill>
              <a:srgbClr val="FFF0DD"/>
            </a:solidFill>
            <a:prstDash val="solid"/>
            <a:miter/>
          </a:ln>
        </p:spPr>
        <p:txBody>
          <a:bodyPr rtlCol="0" anchor="ctr"/>
          <a:lstStyle/>
          <a:p>
            <a:endParaRPr lang="fr-CA"/>
          </a:p>
        </p:txBody>
      </p:sp>
      <p:sp>
        <p:nvSpPr>
          <p:cNvPr id="15" name="Line">
            <a:extLst>
              <a:ext uri="{FF2B5EF4-FFF2-40B4-BE49-F238E27FC236}">
                <a16:creationId xmlns:a16="http://schemas.microsoft.com/office/drawing/2014/main" id="{778A145E-F92B-E2B3-4C5C-45C9C1D8941A}"/>
              </a:ext>
            </a:extLst>
          </p:cNvPr>
          <p:cNvSpPr/>
          <p:nvPr userDrawn="1"/>
        </p:nvSpPr>
        <p:spPr>
          <a:xfrm>
            <a:off x="507999" y="3055621"/>
            <a:ext cx="23368001" cy="0"/>
          </a:xfrm>
          <a:prstGeom prst="line">
            <a:avLst/>
          </a:prstGeom>
          <a:ln w="50800">
            <a:solidFill>
              <a:srgbClr val="FFF0DD"/>
            </a:solidFill>
            <a:miter lim="400000"/>
          </a:ln>
        </p:spPr>
        <p:txBody>
          <a:bodyPr lIns="50800" tIns="50800" rIns="50800" bIns="50800" anchor="ctr"/>
          <a:lstStyle/>
          <a:p>
            <a:endParaRPr dirty="0">
              <a:latin typeface="Fabrikat Mono Medium" panose="020B0609030000000000" pitchFamily="49" charset="0"/>
              <a:cs typeface="Archivo Narrow" pitchFamily="2" charset="0"/>
            </a:endParaRPr>
          </a:p>
        </p:txBody>
      </p:sp>
      <p:sp>
        <p:nvSpPr>
          <p:cNvPr id="16" name="Lorem ipsum dolor sit amet">
            <a:extLst>
              <a:ext uri="{FF2B5EF4-FFF2-40B4-BE49-F238E27FC236}">
                <a16:creationId xmlns:a16="http://schemas.microsoft.com/office/drawing/2014/main" id="{F5379EBC-A204-C7C4-5B53-B1190323B638}"/>
              </a:ext>
            </a:extLst>
          </p:cNvPr>
          <p:cNvSpPr txBox="1">
            <a:spLocks noGrp="1"/>
          </p:cNvSpPr>
          <p:nvPr>
            <p:ph type="body" sz="quarter" idx="32" hasCustomPrompt="1"/>
          </p:nvPr>
        </p:nvSpPr>
        <p:spPr>
          <a:xfrm>
            <a:off x="1033599" y="1251489"/>
            <a:ext cx="15377050" cy="1284017"/>
          </a:xfrm>
          <a:prstGeom prst="rect">
            <a:avLst/>
          </a:prstGeom>
        </p:spPr>
        <p:txBody>
          <a:bodyPr lIns="0" tIns="0" rIns="0" bIns="0" anchor="ctr">
            <a:noAutofit/>
          </a:bodyPr>
          <a:lstStyle>
            <a:lvl1pPr marL="0" indent="0" defTabSz="457200">
              <a:lnSpc>
                <a:spcPct val="90000"/>
              </a:lnSpc>
              <a:spcBef>
                <a:spcPts val="0"/>
              </a:spcBef>
              <a:buSzTx/>
              <a:buNone/>
              <a:defRPr sz="15000" b="1" cap="all" spc="300">
                <a:solidFill>
                  <a:srgbClr val="FFF0DD"/>
                </a:solidFill>
                <a:latin typeface="Bahnschrift Condensed" panose="020B0502040204020203" pitchFamily="34" charset="0"/>
              </a:defRPr>
            </a:lvl1pPr>
          </a:lstStyle>
          <a:p>
            <a:r>
              <a:rPr lang="fr-CA" dirty="0"/>
              <a:t>TEXT HERE</a:t>
            </a:r>
          </a:p>
        </p:txBody>
      </p:sp>
      <p:sp>
        <p:nvSpPr>
          <p:cNvPr id="18" name="Line">
            <a:extLst>
              <a:ext uri="{FF2B5EF4-FFF2-40B4-BE49-F238E27FC236}">
                <a16:creationId xmlns:a16="http://schemas.microsoft.com/office/drawing/2014/main" id="{422C1A2C-5DE8-B183-3711-BC64AB4878CE}"/>
              </a:ext>
            </a:extLst>
          </p:cNvPr>
          <p:cNvSpPr/>
          <p:nvPr userDrawn="1"/>
        </p:nvSpPr>
        <p:spPr>
          <a:xfrm flipV="1">
            <a:off x="19962861" y="508000"/>
            <a:ext cx="0" cy="2551276"/>
          </a:xfrm>
          <a:prstGeom prst="line">
            <a:avLst/>
          </a:prstGeom>
          <a:ln w="50800">
            <a:solidFill>
              <a:srgbClr val="FFF0DD"/>
            </a:solidFill>
            <a:miter lim="400000"/>
          </a:ln>
        </p:spPr>
        <p:txBody>
          <a:bodyPr lIns="50800" tIns="50800" rIns="50800" bIns="50800" anchor="ctr"/>
          <a:lstStyle/>
          <a:p>
            <a:endParaRPr dirty="0">
              <a:latin typeface="Fabrikat Mono Medium" panose="020B0609030000000000" pitchFamily="49" charset="0"/>
              <a:cs typeface="Archivo Narrow" pitchFamily="2" charset="0"/>
            </a:endParaRPr>
          </a:p>
        </p:txBody>
      </p:sp>
      <p:sp>
        <p:nvSpPr>
          <p:cNvPr id="22" name="Rectangle 21">
            <a:extLst>
              <a:ext uri="{FF2B5EF4-FFF2-40B4-BE49-F238E27FC236}">
                <a16:creationId xmlns:a16="http://schemas.microsoft.com/office/drawing/2014/main" id="{CAD24D15-6107-C12C-DD51-B7CDB11C04BE}"/>
              </a:ext>
            </a:extLst>
          </p:cNvPr>
          <p:cNvSpPr/>
          <p:nvPr userDrawn="1"/>
        </p:nvSpPr>
        <p:spPr>
          <a:xfrm>
            <a:off x="14247217" y="-704851"/>
            <a:ext cx="525600" cy="525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Graphique 7">
            <a:extLst>
              <a:ext uri="{FF2B5EF4-FFF2-40B4-BE49-F238E27FC236}">
                <a16:creationId xmlns:a16="http://schemas.microsoft.com/office/drawing/2014/main" id="{BA98D1CF-B450-6BF7-DA6F-DD7F2BCC8F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9443721" y="-681406"/>
            <a:ext cx="4940279" cy="4940279"/>
          </a:xfrm>
          <a:prstGeom prst="rect">
            <a:avLst/>
          </a:prstGeom>
        </p:spPr>
      </p:pic>
    </p:spTree>
    <p:extLst>
      <p:ext uri="{BB962C8B-B14F-4D97-AF65-F5344CB8AC3E}">
        <p14:creationId xmlns:p14="http://schemas.microsoft.com/office/powerpoint/2010/main" val="1246034025"/>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CONTENT">
    <p:bg>
      <p:bgPr>
        <a:solidFill>
          <a:srgbClr val="3A46B9"/>
        </a:solidFill>
        <a:effectLst/>
      </p:bgPr>
    </p:bg>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9290B890-3D3C-E647-338A-3D98012526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443726" y="-686498"/>
            <a:ext cx="4940273" cy="4940273"/>
          </a:xfrm>
          <a:prstGeom prst="rect">
            <a:avLst/>
          </a:prstGeom>
        </p:spPr>
      </p:pic>
      <p:sp>
        <p:nvSpPr>
          <p:cNvPr id="92" name="Line"/>
          <p:cNvSpPr/>
          <p:nvPr/>
        </p:nvSpPr>
        <p:spPr>
          <a:xfrm flipV="1">
            <a:off x="13632000" y="3055620"/>
            <a:ext cx="0" cy="10152377"/>
          </a:xfrm>
          <a:prstGeom prst="line">
            <a:avLst/>
          </a:prstGeom>
          <a:ln w="50800">
            <a:solidFill>
              <a:srgbClr val="FFF9EC"/>
            </a:solidFill>
            <a:miter lim="400000"/>
          </a:ln>
        </p:spPr>
        <p:txBody>
          <a:bodyPr lIns="50800" tIns="50800" rIns="50800" bIns="50800" anchor="ctr"/>
          <a:lstStyle/>
          <a:p>
            <a:endParaRPr dirty="0">
              <a:latin typeface="Fabrikat Mono Medium" panose="020B0609030000000000" pitchFamily="49" charset="0"/>
              <a:cs typeface="Archivo Narrow" pitchFamily="2" charset="0"/>
            </a:endParaRPr>
          </a:p>
        </p:txBody>
      </p:sp>
      <p:sp>
        <p:nvSpPr>
          <p:cNvPr id="2"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BF44C2CE-83BB-1EE0-7591-0C43A0D0291F}"/>
              </a:ext>
            </a:extLst>
          </p:cNvPr>
          <p:cNvSpPr txBox="1">
            <a:spLocks noGrp="1"/>
          </p:cNvSpPr>
          <p:nvPr>
            <p:ph type="body" sz="quarter" idx="24" hasCustomPrompt="1"/>
          </p:nvPr>
        </p:nvSpPr>
        <p:spPr>
          <a:xfrm>
            <a:off x="824285" y="5344471"/>
            <a:ext cx="10834092" cy="906945"/>
          </a:xfrm>
          <a:prstGeom prst="rect">
            <a:avLst/>
          </a:prstGeom>
        </p:spPr>
        <p:txBody>
          <a:bodyPr lIns="0" tIns="0" rIns="0" bIns="0">
            <a:noAutofit/>
          </a:bodyPr>
          <a:lstStyle>
            <a:lvl1pPr marL="0" indent="0" defTabSz="914353">
              <a:lnSpc>
                <a:spcPct val="120000"/>
              </a:lnSpc>
              <a:spcBef>
                <a:spcPts val="0"/>
              </a:spcBef>
              <a:buSzTx/>
              <a:buNone/>
              <a:defRPr sz="2400" cap="all" spc="-29">
                <a:solidFill>
                  <a:srgbClr val="FFF9EC"/>
                </a:solidFill>
                <a:latin typeface="Bahnschrift SemiCondensed" panose="020B0502040204020203" pitchFamily="34" charset="0"/>
                <a:ea typeface="Bahnschrift SemiCondensed" panose="020B0502040204020203" pitchFamily="34" charset="0"/>
                <a:cs typeface="Archivo Narrow" pitchFamily="2" charset="0"/>
                <a:sym typeface="Fabrikat Mono Bold"/>
              </a:defRPr>
            </a:lvl1pPr>
          </a:lstStyle>
          <a:p>
            <a:r>
              <a:rPr lang="fr-CA" dirty="0"/>
              <a:t>TEXT HERE</a:t>
            </a:r>
            <a:endParaRPr dirty="0"/>
          </a:p>
        </p:txBody>
      </p:sp>
      <p:sp>
        <p:nvSpPr>
          <p:cNvPr id="3"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79D18A38-B0AD-452C-272D-3384AA9370D7}"/>
              </a:ext>
            </a:extLst>
          </p:cNvPr>
          <p:cNvSpPr txBox="1">
            <a:spLocks noGrp="1"/>
          </p:cNvSpPr>
          <p:nvPr>
            <p:ph type="body" sz="quarter" idx="25" hasCustomPrompt="1"/>
          </p:nvPr>
        </p:nvSpPr>
        <p:spPr>
          <a:xfrm>
            <a:off x="824285" y="3324683"/>
            <a:ext cx="10834092" cy="906945"/>
          </a:xfrm>
          <a:prstGeom prst="rect">
            <a:avLst/>
          </a:prstGeom>
        </p:spPr>
        <p:txBody>
          <a:bodyPr lIns="0" tIns="0" rIns="0" bIns="0">
            <a:noAutofit/>
          </a:bodyPr>
          <a:lstStyle>
            <a:lvl1pPr marL="0" indent="0" defTabSz="914353">
              <a:lnSpc>
                <a:spcPct val="120000"/>
              </a:lnSpc>
              <a:spcBef>
                <a:spcPts val="0"/>
              </a:spcBef>
              <a:buSzTx/>
              <a:buNone/>
              <a:defRPr sz="2400" cap="all" spc="-29">
                <a:solidFill>
                  <a:srgbClr val="FFF9EC"/>
                </a:solidFill>
                <a:latin typeface="Bahnschrift SemiCondensed" panose="020B0502040204020203" pitchFamily="34" charset="0"/>
                <a:ea typeface="Bahnschrift SemiCondensed" panose="020B0502040204020203" pitchFamily="34" charset="0"/>
                <a:cs typeface="Archivo Narrow" pitchFamily="2" charset="0"/>
                <a:sym typeface="Fabrikat Mono Bold"/>
              </a:defRPr>
            </a:lvl1pPr>
          </a:lstStyle>
          <a:p>
            <a:r>
              <a:rPr lang="fr-CA" dirty="0"/>
              <a:t>TEXT HERE</a:t>
            </a:r>
            <a:endParaRPr dirty="0"/>
          </a:p>
        </p:txBody>
      </p:sp>
      <p:sp>
        <p:nvSpPr>
          <p:cNvPr id="4"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B6B92890-8057-18A4-239C-44A47C6D5C21}"/>
              </a:ext>
            </a:extLst>
          </p:cNvPr>
          <p:cNvSpPr txBox="1">
            <a:spLocks noGrp="1"/>
          </p:cNvSpPr>
          <p:nvPr>
            <p:ph type="body" sz="quarter" idx="26" hasCustomPrompt="1"/>
          </p:nvPr>
        </p:nvSpPr>
        <p:spPr>
          <a:xfrm>
            <a:off x="824285" y="7374835"/>
            <a:ext cx="10834092" cy="906945"/>
          </a:xfrm>
          <a:prstGeom prst="rect">
            <a:avLst/>
          </a:prstGeom>
        </p:spPr>
        <p:txBody>
          <a:bodyPr lIns="0" tIns="0" rIns="0" bIns="0">
            <a:noAutofit/>
          </a:bodyPr>
          <a:lstStyle>
            <a:lvl1pPr marL="0" indent="0" defTabSz="914353">
              <a:lnSpc>
                <a:spcPct val="120000"/>
              </a:lnSpc>
              <a:spcBef>
                <a:spcPts val="0"/>
              </a:spcBef>
              <a:buSzTx/>
              <a:buNone/>
              <a:defRPr sz="2400" cap="all" spc="-29">
                <a:solidFill>
                  <a:srgbClr val="FFF9EC"/>
                </a:solidFill>
                <a:latin typeface="Bahnschrift SemiCondensed" panose="020B0502040204020203" pitchFamily="34" charset="0"/>
                <a:ea typeface="Bahnschrift SemiCondensed" panose="020B0502040204020203" pitchFamily="34" charset="0"/>
                <a:cs typeface="Archivo Narrow" pitchFamily="2" charset="0"/>
                <a:sym typeface="Fabrikat Mono Bold"/>
              </a:defRPr>
            </a:lvl1pPr>
          </a:lstStyle>
          <a:p>
            <a:r>
              <a:rPr lang="fr-CA" dirty="0"/>
              <a:t>TEXT HERE</a:t>
            </a:r>
            <a:endParaRPr dirty="0"/>
          </a:p>
        </p:txBody>
      </p:sp>
      <p:sp>
        <p:nvSpPr>
          <p:cNvPr id="5" name="Forme libre : forme 4">
            <a:extLst>
              <a:ext uri="{FF2B5EF4-FFF2-40B4-BE49-F238E27FC236}">
                <a16:creationId xmlns:a16="http://schemas.microsoft.com/office/drawing/2014/main" id="{0497A9FC-02CD-3813-6C56-9BC0DF3385F8}"/>
              </a:ext>
            </a:extLst>
          </p:cNvPr>
          <p:cNvSpPr/>
          <p:nvPr userDrawn="1"/>
        </p:nvSpPr>
        <p:spPr>
          <a:xfrm>
            <a:off x="508000" y="508000"/>
            <a:ext cx="23368000" cy="12700000"/>
          </a:xfrm>
          <a:custGeom>
            <a:avLst/>
            <a:gdLst>
              <a:gd name="connsiteX0" fmla="*/ 0 w 23368000"/>
              <a:gd name="connsiteY0" fmla="*/ 0 h 12700000"/>
              <a:gd name="connsiteX1" fmla="*/ 23368000 w 23368000"/>
              <a:gd name="connsiteY1" fmla="*/ 0 h 12700000"/>
              <a:gd name="connsiteX2" fmla="*/ 23368000 w 23368000"/>
              <a:gd name="connsiteY2" fmla="*/ 12700000 h 12700000"/>
              <a:gd name="connsiteX3" fmla="*/ 0 w 23368000"/>
              <a:gd name="connsiteY3" fmla="*/ 12700000 h 12700000"/>
            </a:gdLst>
            <a:ahLst/>
            <a:cxnLst>
              <a:cxn ang="0">
                <a:pos x="connsiteX0" y="connsiteY0"/>
              </a:cxn>
              <a:cxn ang="0">
                <a:pos x="connsiteX1" y="connsiteY1"/>
              </a:cxn>
              <a:cxn ang="0">
                <a:pos x="connsiteX2" y="connsiteY2"/>
              </a:cxn>
              <a:cxn ang="0">
                <a:pos x="connsiteX3" y="connsiteY3"/>
              </a:cxn>
            </a:cxnLst>
            <a:rect l="l" t="t" r="r" b="b"/>
            <a:pathLst>
              <a:path w="23368000" h="12700000">
                <a:moveTo>
                  <a:pt x="0" y="0"/>
                </a:moveTo>
                <a:lnTo>
                  <a:pt x="23368000" y="0"/>
                </a:lnTo>
                <a:lnTo>
                  <a:pt x="23368000" y="12700000"/>
                </a:lnTo>
                <a:lnTo>
                  <a:pt x="0" y="12700000"/>
                </a:lnTo>
                <a:close/>
              </a:path>
            </a:pathLst>
          </a:custGeom>
          <a:noFill/>
          <a:ln w="50800" cap="flat">
            <a:solidFill>
              <a:srgbClr val="FFF9EC"/>
            </a:solidFill>
            <a:prstDash val="solid"/>
            <a:miter/>
          </a:ln>
        </p:spPr>
        <p:txBody>
          <a:bodyPr rtlCol="0" anchor="ctr"/>
          <a:lstStyle/>
          <a:p>
            <a:endParaRPr lang="fr-CA"/>
          </a:p>
        </p:txBody>
      </p:sp>
      <p:sp>
        <p:nvSpPr>
          <p:cNvPr id="11" name="Line">
            <a:extLst>
              <a:ext uri="{FF2B5EF4-FFF2-40B4-BE49-F238E27FC236}">
                <a16:creationId xmlns:a16="http://schemas.microsoft.com/office/drawing/2014/main" id="{2C88496A-69FA-F1BE-E63C-D430A046B299}"/>
              </a:ext>
            </a:extLst>
          </p:cNvPr>
          <p:cNvSpPr/>
          <p:nvPr userDrawn="1"/>
        </p:nvSpPr>
        <p:spPr>
          <a:xfrm>
            <a:off x="507999" y="3055621"/>
            <a:ext cx="23368001" cy="0"/>
          </a:xfrm>
          <a:prstGeom prst="line">
            <a:avLst/>
          </a:prstGeom>
          <a:ln w="50800">
            <a:solidFill>
              <a:srgbClr val="FFF9EC"/>
            </a:solidFill>
            <a:miter lim="400000"/>
          </a:ln>
        </p:spPr>
        <p:txBody>
          <a:bodyPr lIns="50800" tIns="50800" rIns="50800" bIns="50800" anchor="ctr"/>
          <a:lstStyle/>
          <a:p>
            <a:endParaRPr dirty="0">
              <a:latin typeface="Fabrikat Mono Medium" panose="020B0609030000000000" pitchFamily="49" charset="0"/>
              <a:cs typeface="Archivo Narrow" pitchFamily="2" charset="0"/>
            </a:endParaRPr>
          </a:p>
        </p:txBody>
      </p:sp>
      <p:sp>
        <p:nvSpPr>
          <p:cNvPr id="12" name="Lorem ipsum dolor sit amet">
            <a:extLst>
              <a:ext uri="{FF2B5EF4-FFF2-40B4-BE49-F238E27FC236}">
                <a16:creationId xmlns:a16="http://schemas.microsoft.com/office/drawing/2014/main" id="{DA19AFD9-9C1F-A629-49BB-F474A3CC98D8}"/>
              </a:ext>
            </a:extLst>
          </p:cNvPr>
          <p:cNvSpPr txBox="1">
            <a:spLocks noGrp="1"/>
          </p:cNvSpPr>
          <p:nvPr>
            <p:ph type="body" sz="quarter" idx="32" hasCustomPrompt="1"/>
          </p:nvPr>
        </p:nvSpPr>
        <p:spPr>
          <a:xfrm>
            <a:off x="1033599" y="1251489"/>
            <a:ext cx="15377050" cy="1284017"/>
          </a:xfrm>
          <a:prstGeom prst="rect">
            <a:avLst/>
          </a:prstGeom>
        </p:spPr>
        <p:txBody>
          <a:bodyPr lIns="0" tIns="0" rIns="0" bIns="0" anchor="ctr">
            <a:noAutofit/>
          </a:bodyPr>
          <a:lstStyle>
            <a:lvl1pPr marL="0" indent="0" defTabSz="457200">
              <a:lnSpc>
                <a:spcPct val="90000"/>
              </a:lnSpc>
              <a:spcBef>
                <a:spcPts val="0"/>
              </a:spcBef>
              <a:buSzTx/>
              <a:buNone/>
              <a:defRPr sz="15000" b="1" cap="all" spc="300">
                <a:solidFill>
                  <a:srgbClr val="FFF9EC"/>
                </a:solidFill>
                <a:latin typeface="Bahnschrift Condensed" panose="020B0502040204020203" pitchFamily="34" charset="0"/>
              </a:defRPr>
            </a:lvl1pPr>
          </a:lstStyle>
          <a:p>
            <a:r>
              <a:rPr lang="fr-CA" dirty="0"/>
              <a:t>TEXT HERE</a:t>
            </a:r>
          </a:p>
        </p:txBody>
      </p:sp>
      <p:sp>
        <p:nvSpPr>
          <p:cNvPr id="14" name="Line">
            <a:extLst>
              <a:ext uri="{FF2B5EF4-FFF2-40B4-BE49-F238E27FC236}">
                <a16:creationId xmlns:a16="http://schemas.microsoft.com/office/drawing/2014/main" id="{5DFBC9EC-BB66-5069-EC05-9352D411126C}"/>
              </a:ext>
            </a:extLst>
          </p:cNvPr>
          <p:cNvSpPr/>
          <p:nvPr userDrawn="1"/>
        </p:nvSpPr>
        <p:spPr>
          <a:xfrm flipV="1">
            <a:off x="19962861" y="508000"/>
            <a:ext cx="0" cy="2551276"/>
          </a:xfrm>
          <a:prstGeom prst="line">
            <a:avLst/>
          </a:prstGeom>
          <a:ln w="50800">
            <a:solidFill>
              <a:srgbClr val="FFF0DD"/>
            </a:solidFill>
            <a:miter lim="400000"/>
          </a:ln>
        </p:spPr>
        <p:txBody>
          <a:bodyPr lIns="50800" tIns="50800" rIns="50800" bIns="50800" anchor="ctr"/>
          <a:lstStyle/>
          <a:p>
            <a:endParaRPr dirty="0">
              <a:latin typeface="Fabrikat Mono Medium" panose="020B0609030000000000" pitchFamily="49" charset="0"/>
              <a:cs typeface="Archivo Narrow" pitchFamily="2" charset="0"/>
            </a:endParaRPr>
          </a:p>
        </p:txBody>
      </p:sp>
    </p:spTree>
    <p:extLst>
      <p:ext uri="{BB962C8B-B14F-4D97-AF65-F5344CB8AC3E}">
        <p14:creationId xmlns:p14="http://schemas.microsoft.com/office/powerpoint/2010/main" val="1209655148"/>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CONTENT">
    <p:bg>
      <p:bgPr>
        <a:solidFill>
          <a:srgbClr val="A2D0DA"/>
        </a:solidFill>
        <a:effectLst/>
      </p:bgPr>
    </p:bg>
    <p:spTree>
      <p:nvGrpSpPr>
        <p:cNvPr id="1" name=""/>
        <p:cNvGrpSpPr/>
        <p:nvPr/>
      </p:nvGrpSpPr>
      <p:grpSpPr>
        <a:xfrm>
          <a:off x="0" y="0"/>
          <a:ext cx="0" cy="0"/>
          <a:chOff x="0" y="0"/>
          <a:chExt cx="0" cy="0"/>
        </a:xfrm>
      </p:grpSpPr>
      <p:sp>
        <p:nvSpPr>
          <p:cNvPr id="162"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1"/>
          </p:nvPr>
        </p:nvSpPr>
        <p:spPr>
          <a:xfrm>
            <a:off x="10899155" y="2126894"/>
            <a:ext cx="4093831"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2158A5"/>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63" name="Lorem ipsum dolor sit amet"/>
          <p:cNvSpPr txBox="1">
            <a:spLocks noGrp="1"/>
          </p:cNvSpPr>
          <p:nvPr>
            <p:ph type="body" sz="quarter" idx="22"/>
          </p:nvPr>
        </p:nvSpPr>
        <p:spPr>
          <a:xfrm>
            <a:off x="437543" y="409363"/>
            <a:ext cx="23559715" cy="1284017"/>
          </a:xfrm>
          <a:prstGeom prst="rect">
            <a:avLst/>
          </a:prstGeom>
        </p:spPr>
        <p:txBody>
          <a:bodyPr lIns="0" tIns="0" rIns="0" bIns="0" anchor="ctr">
            <a:noAutofit/>
          </a:bodyPr>
          <a:lstStyle>
            <a:lvl1pPr marL="0" indent="0" defTabSz="457200">
              <a:lnSpc>
                <a:spcPct val="90000"/>
              </a:lnSpc>
              <a:spcBef>
                <a:spcPts val="0"/>
              </a:spcBef>
              <a:buSzTx/>
              <a:buNone/>
              <a:defRPr sz="10000" cap="all" spc="300">
                <a:solidFill>
                  <a:srgbClr val="2158A5"/>
                </a:solidFill>
              </a:defRPr>
            </a:lvl1pPr>
          </a:lstStyle>
          <a:p>
            <a:r>
              <a:t>Lorem ipsum dolor sit amet</a:t>
            </a:r>
          </a:p>
        </p:txBody>
      </p:sp>
      <p:sp>
        <p:nvSpPr>
          <p:cNvPr id="164"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3"/>
          </p:nvPr>
        </p:nvSpPr>
        <p:spPr>
          <a:xfrm>
            <a:off x="15391000" y="2126894"/>
            <a:ext cx="4093830"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2158A5"/>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65"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4"/>
          </p:nvPr>
        </p:nvSpPr>
        <p:spPr>
          <a:xfrm>
            <a:off x="19857443" y="2126894"/>
            <a:ext cx="4093831"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2158A5"/>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66" name="Rectangle"/>
          <p:cNvSpPr/>
          <p:nvPr/>
        </p:nvSpPr>
        <p:spPr>
          <a:xfrm>
            <a:off x="251424" y="272746"/>
            <a:ext cx="23883966" cy="13170508"/>
          </a:xfrm>
          <a:prstGeom prst="rect">
            <a:avLst/>
          </a:prstGeom>
          <a:ln w="38100">
            <a:solidFill>
              <a:srgbClr val="3045AD"/>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67" name="Line"/>
          <p:cNvSpPr/>
          <p:nvPr/>
        </p:nvSpPr>
        <p:spPr>
          <a:xfrm>
            <a:off x="253683" y="1845581"/>
            <a:ext cx="23876634" cy="1"/>
          </a:xfrm>
          <a:prstGeom prst="line">
            <a:avLst/>
          </a:prstGeom>
          <a:ln w="38100">
            <a:solidFill>
              <a:srgbClr val="3045AD"/>
            </a:solidFill>
            <a:miter lim="400000"/>
          </a:ln>
        </p:spPr>
        <p:txBody>
          <a:bodyPr lIns="50800" tIns="50800" rIns="50800" bIns="50800" anchor="ctr"/>
          <a:lstStyle/>
          <a:p>
            <a:endParaRPr/>
          </a:p>
        </p:txBody>
      </p:sp>
      <p:sp>
        <p:nvSpPr>
          <p:cNvPr id="168"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5"/>
          </p:nvPr>
        </p:nvSpPr>
        <p:spPr>
          <a:xfrm>
            <a:off x="10899155" y="7507118"/>
            <a:ext cx="12955528" cy="3384912"/>
          </a:xfrm>
          <a:prstGeom prst="rect">
            <a:avLst/>
          </a:prstGeom>
        </p:spPr>
        <p:txBody>
          <a:bodyPr lIns="0" tIns="0" rIns="0" bIns="0">
            <a:noAutofit/>
          </a:bodyPr>
          <a:lstStyle>
            <a:lvl1pPr marL="0" indent="0" defTabSz="457200">
              <a:lnSpc>
                <a:spcPct val="100000"/>
              </a:lnSpc>
              <a:spcBef>
                <a:spcPts val="1200"/>
              </a:spcBef>
              <a:buSzTx/>
              <a:buNone/>
              <a:defRPr sz="4100" i="1" baseline="7317">
                <a:solidFill>
                  <a:srgbClr val="2158A5"/>
                </a:solidFill>
                <a:latin typeface="Georgia"/>
                <a:ea typeface="Georgia"/>
                <a:cs typeface="Georgia"/>
                <a:sym typeface="Georgia"/>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69" name="Line"/>
          <p:cNvSpPr/>
          <p:nvPr/>
        </p:nvSpPr>
        <p:spPr>
          <a:xfrm>
            <a:off x="253683" y="7189795"/>
            <a:ext cx="23876634" cy="1"/>
          </a:xfrm>
          <a:prstGeom prst="line">
            <a:avLst/>
          </a:prstGeom>
          <a:ln w="38100">
            <a:solidFill>
              <a:srgbClr val="3045AD"/>
            </a:solidFill>
            <a:miter lim="400000"/>
          </a:ln>
        </p:spPr>
        <p:txBody>
          <a:bodyPr lIns="50800" tIns="50800" rIns="50800" bIns="50800" anchor="ctr"/>
          <a:lstStyle/>
          <a:p>
            <a:endParaRPr/>
          </a:p>
        </p:txBody>
      </p:sp>
      <p:sp>
        <p:nvSpPr>
          <p:cNvPr id="170" name="Lorem ipsum dolor sit amet"/>
          <p:cNvSpPr txBox="1">
            <a:spLocks noGrp="1"/>
          </p:cNvSpPr>
          <p:nvPr>
            <p:ph type="body" sz="quarter" idx="26"/>
          </p:nvPr>
        </p:nvSpPr>
        <p:spPr>
          <a:xfrm>
            <a:off x="10915498" y="11101299"/>
            <a:ext cx="7461225" cy="492811"/>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2158A5"/>
                </a:solidFill>
                <a:latin typeface="Fabrikat Mono Bold"/>
                <a:ea typeface="Fabrikat Mono Bold"/>
                <a:cs typeface="Fabrikat Mono Bold"/>
                <a:sym typeface="Fabrikat Mono Bold"/>
              </a:defRPr>
            </a:lvl1pPr>
          </a:lstStyle>
          <a:p>
            <a:r>
              <a:t>Lorem ipsum dolor sit amet</a:t>
            </a:r>
          </a:p>
        </p:txBody>
      </p:sp>
      <p:pic>
        <p:nvPicPr>
          <p:cNvPr id="171" name="Image" descr="Image"/>
          <p:cNvPicPr>
            <a:picLocks noChangeAspect="1"/>
          </p:cNvPicPr>
          <p:nvPr/>
        </p:nvPicPr>
        <p:blipFill>
          <a:blip r:embed="rId2"/>
          <a:stretch>
            <a:fillRect/>
          </a:stretch>
        </p:blipFill>
        <p:spPr>
          <a:xfrm>
            <a:off x="261852" y="7164527"/>
            <a:ext cx="3143206" cy="6286404"/>
          </a:xfrm>
          <a:prstGeom prst="rect">
            <a:avLst/>
          </a:prstGeom>
          <a:ln w="12700">
            <a:miter lim="400000"/>
          </a:ln>
        </p:spPr>
      </p:pic>
      <p:sp>
        <p:nvSpPr>
          <p:cNvPr id="1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11114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ALLERY">
    <p:bg>
      <p:bgPr>
        <a:solidFill>
          <a:srgbClr val="419270"/>
        </a:solidFill>
        <a:effectLst/>
      </p:bgPr>
    </p:bg>
    <p:spTree>
      <p:nvGrpSpPr>
        <p:cNvPr id="1" name=""/>
        <p:cNvGrpSpPr/>
        <p:nvPr/>
      </p:nvGrpSpPr>
      <p:grpSpPr>
        <a:xfrm>
          <a:off x="0" y="0"/>
          <a:ext cx="0" cy="0"/>
          <a:chOff x="0" y="0"/>
          <a:chExt cx="0" cy="0"/>
        </a:xfrm>
      </p:grpSpPr>
      <p:pic>
        <p:nvPicPr>
          <p:cNvPr id="179" name="Image" descr="Image"/>
          <p:cNvPicPr>
            <a:picLocks noChangeAspect="1"/>
          </p:cNvPicPr>
          <p:nvPr/>
        </p:nvPicPr>
        <p:blipFill>
          <a:blip r:embed="rId2"/>
          <a:stretch>
            <a:fillRect/>
          </a:stretch>
        </p:blipFill>
        <p:spPr>
          <a:xfrm>
            <a:off x="234143" y="7962305"/>
            <a:ext cx="5481458" cy="5481426"/>
          </a:xfrm>
          <a:prstGeom prst="rect">
            <a:avLst/>
          </a:prstGeom>
          <a:ln w="12700">
            <a:miter lim="400000"/>
          </a:ln>
        </p:spPr>
      </p:pic>
      <p:sp>
        <p:nvSpPr>
          <p:cNvPr id="180"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1"/>
          </p:nvPr>
        </p:nvSpPr>
        <p:spPr>
          <a:xfrm>
            <a:off x="10899155" y="2126894"/>
            <a:ext cx="4093831"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FCF0DF"/>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81" name="01"/>
          <p:cNvSpPr txBox="1">
            <a:spLocks noGrp="1"/>
          </p:cNvSpPr>
          <p:nvPr>
            <p:ph type="body" sz="quarter" idx="22"/>
          </p:nvPr>
        </p:nvSpPr>
        <p:spPr>
          <a:xfrm>
            <a:off x="10890890" y="8249386"/>
            <a:ext cx="1322836" cy="743711"/>
          </a:xfrm>
          <a:prstGeom prst="rect">
            <a:avLst/>
          </a:prstGeom>
        </p:spPr>
        <p:txBody>
          <a:bodyPr lIns="0" tIns="0" rIns="0" bIns="0" anchor="b">
            <a:noAutofit/>
          </a:bodyPr>
          <a:lstStyle>
            <a:lvl1pPr marL="0" indent="0" defTabSz="2556720">
              <a:lnSpc>
                <a:spcPct val="90000"/>
              </a:lnSpc>
              <a:spcBef>
                <a:spcPts val="1000"/>
              </a:spcBef>
              <a:buSzTx/>
              <a:buNone/>
              <a:defRPr sz="3000" cap="all">
                <a:solidFill>
                  <a:srgbClr val="FCF1DF"/>
                </a:solidFill>
                <a:latin typeface="Fabrikat Mono Regular"/>
                <a:ea typeface="Fabrikat Mono Regular"/>
                <a:cs typeface="Fabrikat Mono Regular"/>
                <a:sym typeface="Fabrikat Mono Regular"/>
              </a:defRPr>
            </a:lvl1pPr>
          </a:lstStyle>
          <a:p>
            <a:r>
              <a:t>01</a:t>
            </a:r>
          </a:p>
        </p:txBody>
      </p:sp>
      <p:sp>
        <p:nvSpPr>
          <p:cNvPr id="182" name="Lorem ipsum dolor sit amet"/>
          <p:cNvSpPr txBox="1">
            <a:spLocks noGrp="1"/>
          </p:cNvSpPr>
          <p:nvPr>
            <p:ph type="body" sz="quarter" idx="23"/>
          </p:nvPr>
        </p:nvSpPr>
        <p:spPr>
          <a:xfrm>
            <a:off x="437543" y="409363"/>
            <a:ext cx="23559715" cy="1284017"/>
          </a:xfrm>
          <a:prstGeom prst="rect">
            <a:avLst/>
          </a:prstGeom>
        </p:spPr>
        <p:txBody>
          <a:bodyPr lIns="0" tIns="0" rIns="0" bIns="0" anchor="ctr">
            <a:noAutofit/>
          </a:bodyPr>
          <a:lstStyle>
            <a:lvl1pPr marL="0" indent="0" defTabSz="457200">
              <a:lnSpc>
                <a:spcPct val="90000"/>
              </a:lnSpc>
              <a:spcBef>
                <a:spcPts val="0"/>
              </a:spcBef>
              <a:buSzTx/>
              <a:buNone/>
              <a:defRPr sz="10000" cap="all" spc="300"/>
            </a:lvl1pPr>
          </a:lstStyle>
          <a:p>
            <a:r>
              <a:t>Lorem ipsum dolor sit amet</a:t>
            </a:r>
          </a:p>
        </p:txBody>
      </p:sp>
      <p:sp>
        <p:nvSpPr>
          <p:cNvPr id="183" name="Image"/>
          <p:cNvSpPr>
            <a:spLocks noGrp="1"/>
          </p:cNvSpPr>
          <p:nvPr>
            <p:ph type="pic" sz="quarter" idx="24"/>
          </p:nvPr>
        </p:nvSpPr>
        <p:spPr>
          <a:xfrm>
            <a:off x="10529393" y="8670987"/>
            <a:ext cx="4479517" cy="6719276"/>
          </a:xfrm>
          <a:prstGeom prst="rect">
            <a:avLst/>
          </a:prstGeom>
        </p:spPr>
        <p:txBody>
          <a:bodyPr lIns="91439" tIns="45719" rIns="91439" bIns="45719">
            <a:noAutofit/>
          </a:bodyPr>
          <a:lstStyle/>
          <a:p>
            <a:endParaRPr/>
          </a:p>
        </p:txBody>
      </p:sp>
      <p:sp>
        <p:nvSpPr>
          <p:cNvPr id="184" name="02"/>
          <p:cNvSpPr txBox="1">
            <a:spLocks noGrp="1"/>
          </p:cNvSpPr>
          <p:nvPr>
            <p:ph type="body" sz="quarter" idx="25"/>
          </p:nvPr>
        </p:nvSpPr>
        <p:spPr>
          <a:xfrm>
            <a:off x="15382733" y="8249386"/>
            <a:ext cx="1322837" cy="743711"/>
          </a:xfrm>
          <a:prstGeom prst="rect">
            <a:avLst/>
          </a:prstGeom>
        </p:spPr>
        <p:txBody>
          <a:bodyPr lIns="0" tIns="0" rIns="0" bIns="0" anchor="b">
            <a:noAutofit/>
          </a:bodyPr>
          <a:lstStyle>
            <a:lvl1pPr marL="0" indent="0" defTabSz="2556720">
              <a:lnSpc>
                <a:spcPct val="90000"/>
              </a:lnSpc>
              <a:spcBef>
                <a:spcPts val="1000"/>
              </a:spcBef>
              <a:buSzTx/>
              <a:buNone/>
              <a:defRPr sz="3000" cap="all">
                <a:solidFill>
                  <a:srgbClr val="FCF1DF"/>
                </a:solidFill>
                <a:latin typeface="Fabrikat Mono Regular"/>
                <a:ea typeface="Fabrikat Mono Regular"/>
                <a:cs typeface="Fabrikat Mono Regular"/>
                <a:sym typeface="Fabrikat Mono Regular"/>
              </a:defRPr>
            </a:lvl1pPr>
          </a:lstStyle>
          <a:p>
            <a:r>
              <a:t>02</a:t>
            </a:r>
          </a:p>
        </p:txBody>
      </p:sp>
      <p:sp>
        <p:nvSpPr>
          <p:cNvPr id="185" name="Image"/>
          <p:cNvSpPr>
            <a:spLocks noGrp="1"/>
          </p:cNvSpPr>
          <p:nvPr>
            <p:ph type="pic" sz="quarter" idx="26"/>
          </p:nvPr>
        </p:nvSpPr>
        <p:spPr>
          <a:xfrm>
            <a:off x="15021238" y="8670987"/>
            <a:ext cx="4479516" cy="6719276"/>
          </a:xfrm>
          <a:prstGeom prst="rect">
            <a:avLst/>
          </a:prstGeom>
        </p:spPr>
        <p:txBody>
          <a:bodyPr lIns="91439" tIns="45719" rIns="91439" bIns="45719">
            <a:noAutofit/>
          </a:bodyPr>
          <a:lstStyle/>
          <a:p>
            <a:endParaRPr/>
          </a:p>
        </p:txBody>
      </p:sp>
      <p:sp>
        <p:nvSpPr>
          <p:cNvPr id="186" name="03"/>
          <p:cNvSpPr txBox="1">
            <a:spLocks noGrp="1"/>
          </p:cNvSpPr>
          <p:nvPr>
            <p:ph type="body" sz="quarter" idx="27"/>
          </p:nvPr>
        </p:nvSpPr>
        <p:spPr>
          <a:xfrm>
            <a:off x="19856755" y="8249386"/>
            <a:ext cx="1322836" cy="743711"/>
          </a:xfrm>
          <a:prstGeom prst="rect">
            <a:avLst/>
          </a:prstGeom>
        </p:spPr>
        <p:txBody>
          <a:bodyPr lIns="0" tIns="0" rIns="0" bIns="0" anchor="b">
            <a:noAutofit/>
          </a:bodyPr>
          <a:lstStyle>
            <a:lvl1pPr marL="0" indent="0" defTabSz="2556720">
              <a:lnSpc>
                <a:spcPct val="90000"/>
              </a:lnSpc>
              <a:spcBef>
                <a:spcPts val="1000"/>
              </a:spcBef>
              <a:buSzTx/>
              <a:buNone/>
              <a:defRPr sz="3000" cap="all">
                <a:solidFill>
                  <a:srgbClr val="FCF1DF"/>
                </a:solidFill>
                <a:latin typeface="Fabrikat Mono Regular"/>
                <a:ea typeface="Fabrikat Mono Regular"/>
                <a:cs typeface="Fabrikat Mono Regular"/>
                <a:sym typeface="Fabrikat Mono Regular"/>
              </a:defRPr>
            </a:lvl1pPr>
          </a:lstStyle>
          <a:p>
            <a:r>
              <a:t>03</a:t>
            </a:r>
          </a:p>
        </p:txBody>
      </p:sp>
      <p:sp>
        <p:nvSpPr>
          <p:cNvPr id="187" name="Image"/>
          <p:cNvSpPr>
            <a:spLocks noGrp="1"/>
          </p:cNvSpPr>
          <p:nvPr>
            <p:ph type="pic" sz="quarter" idx="28"/>
          </p:nvPr>
        </p:nvSpPr>
        <p:spPr>
          <a:xfrm>
            <a:off x="19495259" y="8670987"/>
            <a:ext cx="4479517" cy="6719276"/>
          </a:xfrm>
          <a:prstGeom prst="rect">
            <a:avLst/>
          </a:prstGeom>
        </p:spPr>
        <p:txBody>
          <a:bodyPr lIns="91439" tIns="45719" rIns="91439" bIns="45719">
            <a:noAutofit/>
          </a:bodyPr>
          <a:lstStyle/>
          <a:p>
            <a:endParaRPr/>
          </a:p>
        </p:txBody>
      </p:sp>
      <p:sp>
        <p:nvSpPr>
          <p:cNvPr id="188"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9"/>
          </p:nvPr>
        </p:nvSpPr>
        <p:spPr>
          <a:xfrm>
            <a:off x="15391000" y="2126894"/>
            <a:ext cx="4093830"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FCF0DF"/>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89"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30"/>
          </p:nvPr>
        </p:nvSpPr>
        <p:spPr>
          <a:xfrm>
            <a:off x="19857443" y="2126894"/>
            <a:ext cx="4093831"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FCF0DF"/>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90" name="Rectangle"/>
          <p:cNvSpPr/>
          <p:nvPr/>
        </p:nvSpPr>
        <p:spPr>
          <a:xfrm>
            <a:off x="251424" y="272746"/>
            <a:ext cx="23883966" cy="13170508"/>
          </a:xfrm>
          <a:prstGeom prst="rect">
            <a:avLst/>
          </a:prstGeom>
          <a:ln w="38100">
            <a:solidFill>
              <a:srgbClr val="FCF1DF"/>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91" name="Line"/>
          <p:cNvSpPr/>
          <p:nvPr/>
        </p:nvSpPr>
        <p:spPr>
          <a:xfrm flipV="1">
            <a:off x="10688866" y="1855377"/>
            <a:ext cx="1" cy="11572605"/>
          </a:xfrm>
          <a:prstGeom prst="line">
            <a:avLst/>
          </a:prstGeom>
          <a:ln w="38100">
            <a:solidFill>
              <a:srgbClr val="FFF0DD"/>
            </a:solidFill>
            <a:miter lim="400000"/>
          </a:ln>
        </p:spPr>
        <p:txBody>
          <a:bodyPr lIns="50800" tIns="50800" rIns="50800" bIns="50800" anchor="ctr"/>
          <a:lstStyle/>
          <a:p>
            <a:endParaRPr/>
          </a:p>
        </p:txBody>
      </p:sp>
      <p:sp>
        <p:nvSpPr>
          <p:cNvPr id="192" name="Line"/>
          <p:cNvSpPr/>
          <p:nvPr/>
        </p:nvSpPr>
        <p:spPr>
          <a:xfrm>
            <a:off x="253683" y="1845581"/>
            <a:ext cx="23876634" cy="1"/>
          </a:xfrm>
          <a:prstGeom prst="line">
            <a:avLst/>
          </a:prstGeom>
          <a:ln w="38100">
            <a:solidFill>
              <a:srgbClr val="FFF0DD"/>
            </a:solidFill>
            <a:miter lim="400000"/>
          </a:ln>
        </p:spPr>
        <p:txBody>
          <a:bodyPr lIns="50800" tIns="50800" rIns="50800" bIns="50800" anchor="ctr"/>
          <a:lstStyle/>
          <a:p>
            <a:endParaRPr/>
          </a:p>
        </p:txBody>
      </p:sp>
      <p:sp>
        <p:nvSpPr>
          <p:cNvPr id="193" name="Lorem ipsum dolor sit amet, consectetur adipiscing elit, sed do eiusmod tempor"/>
          <p:cNvSpPr txBox="1">
            <a:spLocks noGrp="1"/>
          </p:cNvSpPr>
          <p:nvPr>
            <p:ph type="body" sz="quarter" idx="31"/>
          </p:nvPr>
        </p:nvSpPr>
        <p:spPr>
          <a:xfrm>
            <a:off x="424843" y="2073062"/>
            <a:ext cx="7210351" cy="2315000"/>
          </a:xfrm>
          <a:prstGeom prst="rect">
            <a:avLst/>
          </a:prstGeom>
        </p:spPr>
        <p:txBody>
          <a:bodyPr lIns="0" tIns="0" rIns="0" bIns="0">
            <a:noAutofit/>
          </a:bodyPr>
          <a:lstStyle>
            <a:lvl1pPr marL="0" indent="0">
              <a:buSzTx/>
              <a:buNone/>
              <a:defRPr sz="6000" cap="all">
                <a:latin typeface="Montefiore Pro Bold"/>
                <a:ea typeface="Montefiore Pro Bold"/>
                <a:cs typeface="Montefiore Pro Bold"/>
                <a:sym typeface="Montefiore Pro Bold"/>
              </a:defRPr>
            </a:lvl1pPr>
          </a:lstStyle>
          <a:p>
            <a:r>
              <a:t>Lorem ipsum dolor sit amet, consectetur adipiscing elit, sed do eiusmod tempor </a:t>
            </a:r>
          </a:p>
        </p:txBody>
      </p:sp>
      <p:pic>
        <p:nvPicPr>
          <p:cNvPr id="194" name="Image" descr="Image"/>
          <p:cNvPicPr>
            <a:picLocks noChangeAspect="1"/>
          </p:cNvPicPr>
          <p:nvPr/>
        </p:nvPicPr>
        <p:blipFill>
          <a:blip r:embed="rId3"/>
          <a:stretch>
            <a:fillRect/>
          </a:stretch>
        </p:blipFill>
        <p:spPr>
          <a:xfrm>
            <a:off x="23342486" y="273621"/>
            <a:ext cx="790454" cy="1580912"/>
          </a:xfrm>
          <a:prstGeom prst="rect">
            <a:avLst/>
          </a:prstGeom>
          <a:ln w="12700">
            <a:miter lim="400000"/>
          </a:ln>
        </p:spPr>
      </p:pic>
      <p:sp>
        <p:nvSpPr>
          <p:cNvPr id="1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2985690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ECTION">
    <p:bg>
      <p:bgPr>
        <a:solidFill>
          <a:srgbClr val="EEA06F"/>
        </a:solidFill>
        <a:effectLst/>
      </p:bgPr>
    </p:bg>
    <p:spTree>
      <p:nvGrpSpPr>
        <p:cNvPr id="1" name=""/>
        <p:cNvGrpSpPr/>
        <p:nvPr/>
      </p:nvGrpSpPr>
      <p:grpSpPr>
        <a:xfrm>
          <a:off x="0" y="0"/>
          <a:ext cx="0" cy="0"/>
          <a:chOff x="0" y="0"/>
          <a:chExt cx="0" cy="0"/>
        </a:xfrm>
      </p:grpSpPr>
      <p:sp>
        <p:nvSpPr>
          <p:cNvPr id="41" name="Rectangle"/>
          <p:cNvSpPr/>
          <p:nvPr/>
        </p:nvSpPr>
        <p:spPr>
          <a:xfrm>
            <a:off x="251424" y="272746"/>
            <a:ext cx="23883966" cy="13170508"/>
          </a:xfrm>
          <a:prstGeom prst="rect">
            <a:avLst/>
          </a:prstGeom>
          <a:ln w="38100">
            <a:solidFill>
              <a:srgbClr val="000000"/>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2" name="Your journey begins here"/>
          <p:cNvSpPr txBox="1">
            <a:spLocks noGrp="1"/>
          </p:cNvSpPr>
          <p:nvPr>
            <p:ph type="body" sz="quarter" idx="21"/>
          </p:nvPr>
        </p:nvSpPr>
        <p:spPr>
          <a:xfrm>
            <a:off x="432277" y="12546328"/>
            <a:ext cx="12851446" cy="711201"/>
          </a:xfrm>
          <a:prstGeom prst="rect">
            <a:avLst/>
          </a:prstGeom>
        </p:spPr>
        <p:txBody>
          <a:bodyPr anchor="ctr">
            <a:spAutoFit/>
          </a:bodyPr>
          <a:lstStyle>
            <a:lvl1pPr marL="0" indent="0" defTabSz="914353">
              <a:lnSpc>
                <a:spcPct val="70000"/>
              </a:lnSpc>
              <a:spcBef>
                <a:spcPts val="0"/>
              </a:spcBef>
              <a:buSzTx/>
              <a:buNone/>
              <a:defRPr sz="4000" cap="all" spc="-77">
                <a:solidFill>
                  <a:srgbClr val="000000"/>
                </a:solidFill>
                <a:latin typeface="Fabrikat Mono Regular"/>
                <a:ea typeface="Fabrikat Mono Regular"/>
                <a:cs typeface="Fabrikat Mono Regular"/>
                <a:sym typeface="Fabrikat Mono Regular"/>
              </a:defRPr>
            </a:lvl1pPr>
          </a:lstStyle>
          <a:p>
            <a:r>
              <a:t>Your journey begins here</a:t>
            </a:r>
          </a:p>
        </p:txBody>
      </p:sp>
      <p:pic>
        <p:nvPicPr>
          <p:cNvPr id="43" name="Image" descr="Image"/>
          <p:cNvPicPr>
            <a:picLocks noChangeAspect="1"/>
          </p:cNvPicPr>
          <p:nvPr/>
        </p:nvPicPr>
        <p:blipFill>
          <a:blip r:embed="rId2"/>
          <a:stretch>
            <a:fillRect/>
          </a:stretch>
        </p:blipFill>
        <p:spPr>
          <a:xfrm>
            <a:off x="20881058" y="813464"/>
            <a:ext cx="2794497" cy="1397483"/>
          </a:xfrm>
          <a:prstGeom prst="rect">
            <a:avLst/>
          </a:prstGeom>
          <a:ln w="12700">
            <a:miter lim="400000"/>
          </a:ln>
        </p:spPr>
      </p:pic>
      <p:sp>
        <p:nvSpPr>
          <p:cNvPr id="44" name="TITLE EXAMPLE HERE"/>
          <p:cNvSpPr txBox="1">
            <a:spLocks noGrp="1"/>
          </p:cNvSpPr>
          <p:nvPr>
            <p:ph type="body" sz="half" idx="22"/>
          </p:nvPr>
        </p:nvSpPr>
        <p:spPr>
          <a:xfrm>
            <a:off x="456248" y="81303"/>
            <a:ext cx="13632981" cy="6159501"/>
          </a:xfrm>
          <a:prstGeom prst="rect">
            <a:avLst/>
          </a:prstGeom>
        </p:spPr>
        <p:txBody>
          <a:bodyPr>
            <a:spAutoFit/>
          </a:bodyPr>
          <a:lstStyle>
            <a:lvl1pPr marL="0" indent="0">
              <a:buSzTx/>
              <a:buNone/>
              <a:defRPr>
                <a:solidFill>
                  <a:srgbClr val="000000"/>
                </a:solidFill>
              </a:defRPr>
            </a:lvl1pPr>
          </a:lstStyle>
          <a:p>
            <a:r>
              <a:t>TITLE EXAMPLE HERE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8102375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FINAL">
    <p:spTree>
      <p:nvGrpSpPr>
        <p:cNvPr id="1" name=""/>
        <p:cNvGrpSpPr/>
        <p:nvPr/>
      </p:nvGrpSpPr>
      <p:grpSpPr>
        <a:xfrm>
          <a:off x="0" y="0"/>
          <a:ext cx="0" cy="0"/>
          <a:chOff x="0" y="0"/>
          <a:chExt cx="0" cy="0"/>
        </a:xfrm>
      </p:grpSpPr>
      <p:sp>
        <p:nvSpPr>
          <p:cNvPr id="202" name="Rectangle"/>
          <p:cNvSpPr/>
          <p:nvPr/>
        </p:nvSpPr>
        <p:spPr>
          <a:xfrm>
            <a:off x="251424" y="272746"/>
            <a:ext cx="23883966" cy="13170508"/>
          </a:xfrm>
          <a:prstGeom prst="rect">
            <a:avLst/>
          </a:prstGeom>
          <a:ln w="38100">
            <a:solidFill>
              <a:srgbClr val="000000"/>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pic>
        <p:nvPicPr>
          <p:cNvPr id="203" name="Image" descr="Image"/>
          <p:cNvPicPr>
            <a:picLocks noChangeAspect="1"/>
          </p:cNvPicPr>
          <p:nvPr/>
        </p:nvPicPr>
        <p:blipFill>
          <a:blip r:embed="rId2"/>
          <a:stretch>
            <a:fillRect/>
          </a:stretch>
        </p:blipFill>
        <p:spPr>
          <a:xfrm>
            <a:off x="9070475" y="5350923"/>
            <a:ext cx="6027293" cy="3014154"/>
          </a:xfrm>
          <a:prstGeom prst="rect">
            <a:avLst/>
          </a:prstGeom>
          <a:ln w="12700">
            <a:miter lim="400000"/>
          </a:ln>
        </p:spPr>
      </p:pic>
      <p:sp>
        <p:nvSpPr>
          <p:cNvPr id="2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607923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0DD"/>
        </a:solidFill>
        <a:effectLst/>
      </p:bgPr>
    </p:bg>
    <p:spTree>
      <p:nvGrpSpPr>
        <p:cNvPr id="1" name=""/>
        <p:cNvGrpSpPr/>
        <p:nvPr/>
      </p:nvGrpSpPr>
      <p:grpSpPr>
        <a:xfrm>
          <a:off x="0" y="0"/>
          <a:ext cx="0" cy="0"/>
          <a:chOff x="0" y="0"/>
          <a:chExt cx="0" cy="0"/>
        </a:xfrm>
      </p:grpSpPr>
      <p:pic>
        <p:nvPicPr>
          <p:cNvPr id="10" name="Graphique 9">
            <a:extLst>
              <a:ext uri="{FF2B5EF4-FFF2-40B4-BE49-F238E27FC236}">
                <a16:creationId xmlns:a16="http://schemas.microsoft.com/office/drawing/2014/main" id="{482B3B65-C033-99BF-265C-D527C6E7000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2608416" y="603638"/>
            <a:ext cx="12508725" cy="12508725"/>
          </a:xfrm>
          <a:prstGeom prst="rect">
            <a:avLst/>
          </a:prstGeom>
        </p:spPr>
      </p:pic>
      <p:sp>
        <p:nvSpPr>
          <p:cNvPr id="7" name="Rectangle">
            <a:extLst>
              <a:ext uri="{FF2B5EF4-FFF2-40B4-BE49-F238E27FC236}">
                <a16:creationId xmlns:a16="http://schemas.microsoft.com/office/drawing/2014/main" id="{1FE65623-9469-84D9-F285-09AA4A9881DB}"/>
              </a:ext>
            </a:extLst>
          </p:cNvPr>
          <p:cNvSpPr/>
          <p:nvPr userDrawn="1"/>
        </p:nvSpPr>
        <p:spPr>
          <a:xfrm>
            <a:off x="290438" y="272746"/>
            <a:ext cx="23803124" cy="13170508"/>
          </a:xfrm>
          <a:prstGeom prst="rect">
            <a:avLst/>
          </a:prstGeom>
          <a:ln w="38100">
            <a:solidFill>
              <a:srgbClr val="000000"/>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cxnSp>
        <p:nvCxnSpPr>
          <p:cNvPr id="9" name="Connecteur droit 8">
            <a:extLst>
              <a:ext uri="{FF2B5EF4-FFF2-40B4-BE49-F238E27FC236}">
                <a16:creationId xmlns:a16="http://schemas.microsoft.com/office/drawing/2014/main" id="{0935FCA8-CD0F-7206-19DF-12CDDC714C34}"/>
              </a:ext>
            </a:extLst>
          </p:cNvPr>
          <p:cNvCxnSpPr/>
          <p:nvPr userDrawn="1"/>
        </p:nvCxnSpPr>
        <p:spPr>
          <a:xfrm>
            <a:off x="13632000" y="272746"/>
            <a:ext cx="0" cy="13170508"/>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15921960"/>
      </p:ext>
    </p:extLst>
  </p:cSld>
  <p:clrMap bg1="lt1" tx1="dk1" bg2="lt2" tx2="dk2" accent1="accent1" accent2="accent2" accent3="accent3" accent4="accent4" accent5="accent5" accent6="accent6" hlink="hlink" folHlink="folHlink"/>
  <p:sldLayoutIdLst>
    <p:sldLayoutId id="2147483682" r:id="rId1"/>
    <p:sldLayoutId id="2147483687" r:id="rId2"/>
    <p:sldLayoutId id="2147483686" r:id="rId3"/>
    <p:sldLayoutId id="2147483690" r:id="rId4"/>
    <p:sldLayoutId id="2147483685" r:id="rId5"/>
    <p:sldLayoutId id="2147483692" r:id="rId6"/>
    <p:sldLayoutId id="2147483693" r:id="rId7"/>
    <p:sldLayoutId id="2147483694" r:id="rId8"/>
    <p:sldLayoutId id="2147483695" r:id="rId9"/>
    <p:sldLayoutId id="2147483696" r:id="rId10"/>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3.png"/><Relationship Id="rId3" Type="http://schemas.openxmlformats.org/officeDocument/2006/relationships/image" Target="../media/image25.png"/><Relationship Id="rId7" Type="http://schemas.openxmlformats.org/officeDocument/2006/relationships/hyperlink" Target="https://www.facebook.com/ArabNetworkECD" TargetMode="External"/><Relationship Id="rId12"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hyperlink" Target="http://www.mawared.org/" TargetMode="External"/><Relationship Id="rId5" Type="http://schemas.openxmlformats.org/officeDocument/2006/relationships/image" Target="../media/image27.png"/><Relationship Id="rId10" Type="http://schemas.openxmlformats.org/officeDocument/2006/relationships/hyperlink" Target="https://lb.linkedin.com/company/arabic-network-for-early-childhood-anecd" TargetMode="External"/><Relationship Id="rId4" Type="http://schemas.openxmlformats.org/officeDocument/2006/relationships/image" Target="../media/image26.png"/><Relationship Id="rId9" Type="http://schemas.openxmlformats.org/officeDocument/2006/relationships/hyperlink" Target="https://twitter.com/ANECD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hyperlink" Target="http://www.urjouha.ne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06E0A5-064B-16DF-828A-6E3F569E4047}"/>
              </a:ext>
            </a:extLst>
          </p:cNvPr>
          <p:cNvSpPr txBox="1"/>
          <p:nvPr/>
        </p:nvSpPr>
        <p:spPr>
          <a:xfrm>
            <a:off x="560815" y="2960373"/>
            <a:ext cx="12852522" cy="9141990"/>
          </a:xfrm>
          <a:prstGeom prst="rect">
            <a:avLst/>
          </a:prstGeom>
          <a:noFill/>
        </p:spPr>
        <p:txBody>
          <a:bodyPr wrap="square">
            <a:spAutoFit/>
          </a:bodyPr>
          <a:lstStyle/>
          <a:p>
            <a:pPr marL="0" marR="0" algn="ctr">
              <a:lnSpc>
                <a:spcPct val="115000"/>
              </a:lnSpc>
              <a:spcAft>
                <a:spcPts val="800"/>
              </a:spcAft>
            </a:pPr>
            <a:r>
              <a:rPr lang="en-US" sz="6000" spc="-200" dirty="0">
                <a:latin typeface="Bahnschrift Condensed" panose="020B0502040204020203" pitchFamily="34" charset="0"/>
                <a:ea typeface="Yu Gothic" panose="020B0400000000000000" pitchFamily="34" charset="-128"/>
                <a:cs typeface="Aharoni" panose="020F0502020204030204" pitchFamily="2" charset="-79"/>
              </a:rPr>
              <a:t>HEPPP </a:t>
            </a:r>
          </a:p>
          <a:p>
            <a:pPr marL="0" marR="0" algn="ctr">
              <a:lnSpc>
                <a:spcPct val="115000"/>
              </a:lnSpc>
              <a:spcAft>
                <a:spcPts val="800"/>
              </a:spcAft>
            </a:pPr>
            <a:r>
              <a:rPr lang="en-US" sz="6000" spc="-200" dirty="0">
                <a:latin typeface="Bahnschrift Condensed" panose="020B0502040204020203" pitchFamily="34" charset="0"/>
                <a:ea typeface="Yu Gothic" panose="020B0400000000000000" pitchFamily="34" charset="-128"/>
                <a:cs typeface="Aharoni" panose="020F0502020204030204" pitchFamily="2" charset="-79"/>
              </a:rPr>
              <a:t>(Health, Early Learning, Protection, Parenting Program) </a:t>
            </a:r>
          </a:p>
          <a:p>
            <a:pPr marL="0" marR="0" algn="ctr">
              <a:lnSpc>
                <a:spcPct val="115000"/>
              </a:lnSpc>
              <a:spcAft>
                <a:spcPts val="800"/>
              </a:spcAft>
            </a:pPr>
            <a:r>
              <a:rPr lang="en-US" sz="6000" spc="-200" dirty="0">
                <a:latin typeface="Bahnschrift Condensed" panose="020B0502040204020203" pitchFamily="34" charset="0"/>
                <a:ea typeface="Yu Gothic" panose="020B0400000000000000" pitchFamily="34" charset="-128"/>
                <a:cs typeface="Aharoni" panose="020F0502020204030204" pitchFamily="2" charset="-79"/>
              </a:rPr>
              <a:t>evaluation research</a:t>
            </a:r>
          </a:p>
          <a:p>
            <a:pPr marL="0" marR="0" algn="ctr">
              <a:lnSpc>
                <a:spcPct val="115000"/>
              </a:lnSpc>
              <a:spcAft>
                <a:spcPts val="800"/>
              </a:spcAft>
            </a:pPr>
            <a:endParaRPr lang="en-US" sz="6000" b="1" spc="-200" dirty="0">
              <a:solidFill>
                <a:srgbClr val="283B7F"/>
              </a:solidFill>
              <a:latin typeface="Bahnschrift Condensed" panose="020B0502040204020203" pitchFamily="34" charset="0"/>
              <a:ea typeface="Yu Gothic" panose="020B0400000000000000" pitchFamily="34" charset="-128"/>
              <a:cs typeface="Aharoni" panose="020F0502020204030204" pitchFamily="2" charset="-79"/>
            </a:endParaRPr>
          </a:p>
          <a:p>
            <a:pPr algn="ctr">
              <a:lnSpc>
                <a:spcPct val="115000"/>
              </a:lnSpc>
              <a:spcAft>
                <a:spcPts val="800"/>
              </a:spcAft>
            </a:pPr>
            <a:r>
              <a:rPr lang="en-US" sz="3200" cap="none" dirty="0"/>
              <a:t>Parenting support for refugee and vulnerable communities in Lebanon and Jordan during COVID-19 and a humanitarian crisis</a:t>
            </a:r>
            <a:endParaRPr lang="fr-CA" sz="3200" cap="none" dirty="0"/>
          </a:p>
          <a:p>
            <a:pPr marL="0" marR="0" algn="ctr">
              <a:lnSpc>
                <a:spcPct val="115000"/>
              </a:lnSpc>
              <a:spcAft>
                <a:spcPts val="800"/>
              </a:spcAft>
            </a:pPr>
            <a:endParaRPr lang="en-US" sz="6600" b="1" spc="-200" dirty="0">
              <a:solidFill>
                <a:srgbClr val="283B7F"/>
              </a:solidFill>
              <a:latin typeface="Calibri" panose="020F0502020204030204" pitchFamily="34" charset="0"/>
              <a:ea typeface="Calibri" panose="020F0502020204030204" pitchFamily="34" charset="0"/>
              <a:cs typeface="Calibri" panose="020F0502020204030204" pitchFamily="34" charset="0"/>
            </a:endParaRPr>
          </a:p>
          <a:p>
            <a:pPr marL="0" marR="0" algn="ctr">
              <a:lnSpc>
                <a:spcPct val="115000"/>
              </a:lnSpc>
              <a:spcAft>
                <a:spcPts val="800"/>
              </a:spcAft>
            </a:pPr>
            <a:endParaRPr lang="en-US" sz="6600" b="1" spc="-200" dirty="0">
              <a:solidFill>
                <a:srgbClr val="283B7F"/>
              </a:solidFill>
              <a:latin typeface="Calibri" panose="020F0502020204030204" pitchFamily="34" charset="0"/>
              <a:ea typeface="Calibri" panose="020F0502020204030204" pitchFamily="34" charset="0"/>
              <a:cs typeface="Calibri" panose="020F0502020204030204" pitchFamily="34" charset="0"/>
            </a:endParaRPr>
          </a:p>
          <a:p>
            <a:pPr algn="ct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Ghassan M. Issa, Muna E. Abbas, Lara C. </a:t>
            </a:r>
            <a:r>
              <a:rPr lang="en-US" sz="2000" b="0" i="0" u="none" strike="noStrike" baseline="0" dirty="0" err="1">
                <a:latin typeface="Calibri" panose="020F0502020204030204" pitchFamily="34" charset="0"/>
                <a:ea typeface="Calibri" panose="020F0502020204030204" pitchFamily="34" charset="0"/>
                <a:cs typeface="Calibri" panose="020F0502020204030204" pitchFamily="34" charset="0"/>
              </a:rPr>
              <a:t>Aoude</a:t>
            </a: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 </a:t>
            </a:r>
            <a:r>
              <a:rPr lang="es-ES" sz="2000" b="0" i="0" u="none" strike="noStrike" baseline="0" dirty="0">
                <a:latin typeface="Calibri" panose="020F0502020204030204" pitchFamily="34" charset="0"/>
                <a:ea typeface="Calibri" panose="020F0502020204030204" pitchFamily="34" charset="0"/>
                <a:cs typeface="Calibri" panose="020F0502020204030204" pitchFamily="34" charset="0"/>
              </a:rPr>
              <a:t>Grace J. Boutros, Asma S. Al </a:t>
            </a:r>
            <a:r>
              <a:rPr lang="es-ES" sz="2000" b="0" i="0" u="none" strike="noStrike" baseline="0" dirty="0" err="1">
                <a:latin typeface="Calibri" panose="020F0502020204030204" pitchFamily="34" charset="0"/>
                <a:ea typeface="Calibri" panose="020F0502020204030204" pitchFamily="34" charset="0"/>
                <a:cs typeface="Calibri" panose="020F0502020204030204" pitchFamily="34" charset="0"/>
              </a:rPr>
              <a:t>Khatib</a:t>
            </a:r>
            <a:r>
              <a:rPr lang="es-ES" sz="2000" b="0" i="0" u="none" strike="noStrike" baseline="0" dirty="0">
                <a:latin typeface="Calibri" panose="020F0502020204030204" pitchFamily="34" charset="0"/>
                <a:ea typeface="Calibri" panose="020F0502020204030204" pitchFamily="34" charset="0"/>
                <a:cs typeface="Calibri" panose="020F0502020204030204" pitchFamily="34" charset="0"/>
              </a:rPr>
              <a:t>, </a:t>
            </a:r>
            <a:r>
              <a:rPr lang="es-ES" sz="2000" b="0" i="0" u="none" strike="noStrike" baseline="0" dirty="0" err="1">
                <a:latin typeface="Calibri" panose="020F0502020204030204" pitchFamily="34" charset="0"/>
                <a:ea typeface="Calibri" panose="020F0502020204030204" pitchFamily="34" charset="0"/>
                <a:cs typeface="Calibri" panose="020F0502020204030204" pitchFamily="34" charset="0"/>
              </a:rPr>
              <a:t>Sahar</a:t>
            </a:r>
            <a:r>
              <a:rPr lang="es-ES" sz="2000" b="0" i="0" u="none" strike="noStrike" baseline="0" dirty="0">
                <a:latin typeface="Calibri" panose="020F0502020204030204" pitchFamily="34" charset="0"/>
                <a:ea typeface="Calibri" panose="020F0502020204030204" pitchFamily="34" charset="0"/>
                <a:cs typeface="Calibri" panose="020F0502020204030204" pitchFamily="34" charset="0"/>
              </a:rPr>
              <a:t> L. </a:t>
            </a:r>
            <a:r>
              <a:rPr lang="en-US" sz="2000" b="0" i="0" u="none" strike="noStrike" baseline="0" dirty="0" err="1">
                <a:latin typeface="Calibri" panose="020F0502020204030204" pitchFamily="34" charset="0"/>
                <a:ea typeface="Calibri" panose="020F0502020204030204" pitchFamily="34" charset="0"/>
                <a:cs typeface="Calibri" panose="020F0502020204030204" pitchFamily="34" charset="0"/>
              </a:rPr>
              <a:t>Matarneh</a:t>
            </a: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 Dima M. </a:t>
            </a:r>
            <a:r>
              <a:rPr lang="en-US" sz="2000" b="0" i="0" u="none" strike="noStrike" baseline="0" dirty="0" err="1">
                <a:latin typeface="Calibri" panose="020F0502020204030204" pitchFamily="34" charset="0"/>
                <a:ea typeface="Calibri" panose="020F0502020204030204" pitchFamily="34" charset="0"/>
                <a:cs typeface="Calibri" panose="020F0502020204030204" pitchFamily="34" charset="0"/>
              </a:rPr>
              <a:t>AlFayez</a:t>
            </a: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 </a:t>
            </a:r>
            <a:r>
              <a:rPr lang="en-US" sz="2000" b="0" i="0" u="none" strike="noStrike" baseline="0" dirty="0" err="1">
                <a:latin typeface="Calibri" panose="020F0502020204030204" pitchFamily="34" charset="0"/>
                <a:ea typeface="Calibri" panose="020F0502020204030204" pitchFamily="34" charset="0"/>
                <a:cs typeface="Calibri" panose="020F0502020204030204" pitchFamily="34" charset="0"/>
              </a:rPr>
              <a:t>Nael</a:t>
            </a: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 H. Alami and Najla A. </a:t>
            </a:r>
            <a:r>
              <a:rPr lang="en-US" sz="2000" b="0" i="0" u="none" strike="noStrike" baseline="0" dirty="0" err="1">
                <a:latin typeface="Calibri" panose="020F0502020204030204" pitchFamily="34" charset="0"/>
                <a:ea typeface="Calibri" panose="020F0502020204030204" pitchFamily="34" charset="0"/>
                <a:cs typeface="Calibri" panose="020F0502020204030204" pitchFamily="34" charset="0"/>
              </a:rPr>
              <a:t>Lakkis</a:t>
            </a:r>
            <a:endParaRPr lang="en-US" sz="6600" b="1" spc="-200" dirty="0">
              <a:solidFill>
                <a:srgbClr val="283B7F"/>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Google Shape;328;g232be2e6ae0_0_204" descr="ANECD Logo">
            <a:extLst>
              <a:ext uri="{FF2B5EF4-FFF2-40B4-BE49-F238E27FC236}">
                <a16:creationId xmlns:a16="http://schemas.microsoft.com/office/drawing/2014/main" id="{82FFA8EA-876D-002A-9BCD-168B68ECF6BD}"/>
              </a:ext>
            </a:extLst>
          </p:cNvPr>
          <p:cNvPicPr preferRelativeResize="0"/>
          <p:nvPr/>
        </p:nvPicPr>
        <p:blipFill rotWithShape="1">
          <a:blip r:embed="rId2">
            <a:alphaModFix/>
          </a:blip>
          <a:srcRect/>
          <a:stretch/>
        </p:blipFill>
        <p:spPr>
          <a:xfrm>
            <a:off x="9240253" y="361964"/>
            <a:ext cx="4173084" cy="1568170"/>
          </a:xfrm>
          <a:prstGeom prst="rect">
            <a:avLst/>
          </a:prstGeom>
          <a:noFill/>
          <a:ln>
            <a:noFill/>
          </a:ln>
        </p:spPr>
      </p:pic>
      <p:pic>
        <p:nvPicPr>
          <p:cNvPr id="7" name="Google Shape;329;g232be2e6ae0_0_204">
            <a:extLst>
              <a:ext uri="{FF2B5EF4-FFF2-40B4-BE49-F238E27FC236}">
                <a16:creationId xmlns:a16="http://schemas.microsoft.com/office/drawing/2014/main" id="{37CE7248-8709-39F5-FC2F-7819A5832119}"/>
              </a:ext>
            </a:extLst>
          </p:cNvPr>
          <p:cNvPicPr preferRelativeResize="0"/>
          <p:nvPr/>
        </p:nvPicPr>
        <p:blipFill rotWithShape="1">
          <a:blip r:embed="rId3">
            <a:alphaModFix/>
          </a:blip>
          <a:srcRect/>
          <a:stretch/>
        </p:blipFill>
        <p:spPr>
          <a:xfrm>
            <a:off x="430744" y="588023"/>
            <a:ext cx="3524567" cy="1025614"/>
          </a:xfrm>
          <a:prstGeom prst="rect">
            <a:avLst/>
          </a:prstGeom>
          <a:noFill/>
          <a:ln>
            <a:noFill/>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0DD"/>
        </a:solidFill>
        <a:effectLst/>
      </p:bgPr>
    </p:bg>
    <p:spTree>
      <p:nvGrpSpPr>
        <p:cNvPr id="1" name=""/>
        <p:cNvGrpSpPr/>
        <p:nvPr/>
      </p:nvGrpSpPr>
      <p:grpSpPr>
        <a:xfrm>
          <a:off x="0" y="0"/>
          <a:ext cx="0" cy="0"/>
          <a:chOff x="0" y="0"/>
          <a:chExt cx="0" cy="0"/>
        </a:xfrm>
      </p:grpSpPr>
      <p:sp>
        <p:nvSpPr>
          <p:cNvPr id="284" name="01"/>
          <p:cNvSpPr txBox="1">
            <a:spLocks noGrp="1"/>
          </p:cNvSpPr>
          <p:nvPr>
            <p:ph type="body" idx="22"/>
          </p:nvPr>
        </p:nvSpPr>
        <p:spPr>
          <a:prstGeom prst="rect">
            <a:avLst/>
          </a:prstGeom>
        </p:spPr>
        <p:txBody>
          <a:bodyPr/>
          <a:lstStyle/>
          <a:p>
            <a:r>
              <a:t>01</a:t>
            </a:r>
          </a:p>
        </p:txBody>
      </p:sp>
      <p:sp>
        <p:nvSpPr>
          <p:cNvPr id="285" name="Lorem ipsum dolor sit amet"/>
          <p:cNvSpPr txBox="1">
            <a:spLocks noGrp="1"/>
          </p:cNvSpPr>
          <p:nvPr>
            <p:ph type="body" idx="23"/>
          </p:nvPr>
        </p:nvSpPr>
        <p:spPr>
          <a:xfrm>
            <a:off x="433868" y="447322"/>
            <a:ext cx="23559715" cy="1284017"/>
          </a:xfrm>
          <a:prstGeom prst="rect">
            <a:avLst/>
          </a:prstGeom>
          <a:ln>
            <a:solidFill>
              <a:srgbClr val="283B7F"/>
            </a:solidFill>
          </a:ln>
        </p:spPr>
        <p:txBody>
          <a:bodyPr/>
          <a:lstStyle/>
          <a:p>
            <a:pPr algn="ctr"/>
            <a:r>
              <a:rPr lang="en-US" sz="7200" b="1" i="1" kern="100" baseline="7317" dirty="0">
                <a:solidFill>
                  <a:schemeClr val="accent3"/>
                </a:solidFill>
                <a:latin typeface="Calibri" panose="020F0502020204030204" pitchFamily="34" charset="0"/>
                <a:cs typeface="Arial" panose="020B0604020202020204" pitchFamily="34" charset="0"/>
                <a:sym typeface="Manuka Bold"/>
              </a:rPr>
              <a:t>unique about HEPPP research process and HEPPP</a:t>
            </a:r>
          </a:p>
        </p:txBody>
      </p:sp>
      <p:sp>
        <p:nvSpPr>
          <p:cNvPr id="287" name="02"/>
          <p:cNvSpPr txBox="1">
            <a:spLocks noGrp="1"/>
          </p:cNvSpPr>
          <p:nvPr>
            <p:ph type="body" idx="25"/>
          </p:nvPr>
        </p:nvSpPr>
        <p:spPr>
          <a:prstGeom prst="rect">
            <a:avLst/>
          </a:prstGeom>
        </p:spPr>
        <p:txBody>
          <a:bodyPr/>
          <a:lstStyle/>
          <a:p>
            <a:r>
              <a:t>02</a:t>
            </a:r>
          </a:p>
        </p:txBody>
      </p:sp>
      <p:sp>
        <p:nvSpPr>
          <p:cNvPr id="289" name="03"/>
          <p:cNvSpPr txBox="1">
            <a:spLocks noGrp="1"/>
          </p:cNvSpPr>
          <p:nvPr>
            <p:ph type="body" idx="27"/>
          </p:nvPr>
        </p:nvSpPr>
        <p:spPr>
          <a:prstGeom prst="rect">
            <a:avLst/>
          </a:prstGeom>
        </p:spPr>
        <p:txBody>
          <a:bodyPr/>
          <a:lstStyle/>
          <a:p>
            <a:r>
              <a:t>03</a:t>
            </a:r>
          </a:p>
        </p:txBody>
      </p:sp>
      <p:sp>
        <p:nvSpPr>
          <p:cNvPr id="3" name="Text Placeholder 2">
            <a:extLst>
              <a:ext uri="{FF2B5EF4-FFF2-40B4-BE49-F238E27FC236}">
                <a16:creationId xmlns:a16="http://schemas.microsoft.com/office/drawing/2014/main" id="{90152F87-D329-D522-6959-CA8263E3F7EC}"/>
              </a:ext>
            </a:extLst>
          </p:cNvPr>
          <p:cNvSpPr>
            <a:spLocks noGrp="1"/>
          </p:cNvSpPr>
          <p:nvPr>
            <p:ph type="body" sz="quarter" idx="21"/>
          </p:nvPr>
        </p:nvSpPr>
        <p:spPr>
          <a:xfrm>
            <a:off x="15503523" y="2279294"/>
            <a:ext cx="4093831" cy="4029394"/>
          </a:xfrm>
          <a:ln w="60325">
            <a:solidFill>
              <a:srgbClr val="315C4A"/>
            </a:solidFill>
          </a:ln>
        </p:spPr>
        <p:txBody>
          <a:bodyPr/>
          <a:lstStyle/>
          <a:p>
            <a:r>
              <a:rPr lang="en-US" sz="1800" b="1" dirty="0">
                <a:effectLst/>
                <a:latin typeface="Calibri" panose="020F0502020204030204" pitchFamily="34" charset="0"/>
                <a:ea typeface="Aptos" panose="020B0004020202020204" pitchFamily="34" charset="0"/>
              </a:rPr>
              <a:t>Incorporating Fathers into Parenting Programs</a:t>
            </a:r>
            <a:endParaRPr lang="en-US" dirty="0"/>
          </a:p>
        </p:txBody>
      </p:sp>
      <p:pic>
        <p:nvPicPr>
          <p:cNvPr id="8" name="Picture 7">
            <a:extLst>
              <a:ext uri="{FF2B5EF4-FFF2-40B4-BE49-F238E27FC236}">
                <a16:creationId xmlns:a16="http://schemas.microsoft.com/office/drawing/2014/main" id="{6634D17A-601E-E66D-9FC6-24956CF88460}"/>
              </a:ext>
            </a:extLst>
          </p:cNvPr>
          <p:cNvPicPr>
            <a:picLocks noChangeAspect="1"/>
          </p:cNvPicPr>
          <p:nvPr/>
        </p:nvPicPr>
        <p:blipFill>
          <a:blip r:embed="rId2"/>
          <a:stretch>
            <a:fillRect/>
          </a:stretch>
        </p:blipFill>
        <p:spPr>
          <a:xfrm>
            <a:off x="6105688" y="2279294"/>
            <a:ext cx="4109060" cy="4096867"/>
          </a:xfrm>
          <a:prstGeom prst="rect">
            <a:avLst/>
          </a:prstGeom>
          <a:ln w="60325">
            <a:solidFill>
              <a:srgbClr val="315C4A"/>
            </a:solidFill>
          </a:ln>
        </p:spPr>
      </p:pic>
      <p:pic>
        <p:nvPicPr>
          <p:cNvPr id="9" name="Picture 8">
            <a:extLst>
              <a:ext uri="{FF2B5EF4-FFF2-40B4-BE49-F238E27FC236}">
                <a16:creationId xmlns:a16="http://schemas.microsoft.com/office/drawing/2014/main" id="{EE7730B6-8565-12C2-617F-30B2B1534917}"/>
              </a:ext>
            </a:extLst>
          </p:cNvPr>
          <p:cNvPicPr>
            <a:picLocks noChangeAspect="1"/>
          </p:cNvPicPr>
          <p:nvPr/>
        </p:nvPicPr>
        <p:blipFill>
          <a:blip r:embed="rId3"/>
          <a:stretch>
            <a:fillRect/>
          </a:stretch>
        </p:blipFill>
        <p:spPr>
          <a:xfrm>
            <a:off x="897241" y="2279294"/>
            <a:ext cx="4109060" cy="4096867"/>
          </a:xfrm>
          <a:prstGeom prst="rect">
            <a:avLst/>
          </a:prstGeom>
          <a:ln w="63500">
            <a:solidFill>
              <a:srgbClr val="315C4A"/>
            </a:solidFill>
          </a:ln>
        </p:spPr>
      </p:pic>
      <p:sp>
        <p:nvSpPr>
          <p:cNvPr id="11" name="TextBox 10">
            <a:extLst>
              <a:ext uri="{FF2B5EF4-FFF2-40B4-BE49-F238E27FC236}">
                <a16:creationId xmlns:a16="http://schemas.microsoft.com/office/drawing/2014/main" id="{D3EC46E9-AA23-AE92-B10D-3B60F7E43DE4}"/>
              </a:ext>
            </a:extLst>
          </p:cNvPr>
          <p:cNvSpPr txBox="1"/>
          <p:nvPr/>
        </p:nvSpPr>
        <p:spPr>
          <a:xfrm>
            <a:off x="1214886" y="2744548"/>
            <a:ext cx="3976552" cy="2554545"/>
          </a:xfrm>
          <a:prstGeom prst="rect">
            <a:avLst/>
          </a:prstGeom>
          <a:noFill/>
        </p:spPr>
        <p:txBody>
          <a:bodyPr wrap="square">
            <a:spAutoFit/>
          </a:bodyPr>
          <a:lstStyle/>
          <a:p>
            <a:pPr algn="ctr"/>
            <a:r>
              <a:rPr lang="en-US" sz="6000" b="1" i="1" kern="100" spc="300" baseline="7317" dirty="0">
                <a:latin typeface="Calibri" panose="020F0502020204030204" pitchFamily="34" charset="0"/>
                <a:cs typeface="Arial" panose="020B0604020202020204" pitchFamily="34" charset="0"/>
                <a:sym typeface="Manuka Bold"/>
              </a:rPr>
              <a:t>Crisis management </a:t>
            </a:r>
            <a:r>
              <a:rPr lang="en-US" sz="6000" b="1" i="1" kern="100" spc="300" baseline="7317" dirty="0">
                <a:latin typeface="+mj-lt"/>
                <a:ea typeface="Calibri" panose="020F0502020204030204" pitchFamily="34" charset="0"/>
                <a:cs typeface="Calibri" panose="020F0502020204030204" pitchFamily="34" charset="0"/>
                <a:sym typeface="Manuka Bold"/>
              </a:rPr>
              <a:t>and</a:t>
            </a:r>
            <a:r>
              <a:rPr lang="en-US" sz="6000" b="1" i="1" kern="100" spc="300" baseline="7317" dirty="0">
                <a:latin typeface="Calibri" panose="020F0502020204030204" pitchFamily="34" charset="0"/>
                <a:cs typeface="Arial" panose="020B0604020202020204" pitchFamily="34" charset="0"/>
                <a:sym typeface="Manuka Bold"/>
              </a:rPr>
              <a:t> adaptability</a:t>
            </a:r>
          </a:p>
        </p:txBody>
      </p:sp>
      <p:sp>
        <p:nvSpPr>
          <p:cNvPr id="13" name="TextBox 12">
            <a:extLst>
              <a:ext uri="{FF2B5EF4-FFF2-40B4-BE49-F238E27FC236}">
                <a16:creationId xmlns:a16="http://schemas.microsoft.com/office/drawing/2014/main" id="{98EAF434-489A-5949-1EE8-8A9A0D3999FE}"/>
              </a:ext>
            </a:extLst>
          </p:cNvPr>
          <p:cNvSpPr txBox="1"/>
          <p:nvPr/>
        </p:nvSpPr>
        <p:spPr>
          <a:xfrm>
            <a:off x="6296862" y="2821110"/>
            <a:ext cx="3726712" cy="2554545"/>
          </a:xfrm>
          <a:prstGeom prst="rect">
            <a:avLst/>
          </a:prstGeom>
          <a:noFill/>
        </p:spPr>
        <p:txBody>
          <a:bodyPr wrap="square">
            <a:spAutoFit/>
          </a:bodyPr>
          <a:lstStyle/>
          <a:p>
            <a:pPr algn="ctr"/>
            <a:r>
              <a:rPr lang="en-US" sz="6000" b="1" i="1" kern="100" spc="300" baseline="7317" dirty="0">
                <a:latin typeface="+mj-lt"/>
                <a:ea typeface="Calibri" panose="020F0502020204030204" pitchFamily="34" charset="0"/>
                <a:cs typeface="Calibri" panose="020F0502020204030204" pitchFamily="34" charset="0"/>
              </a:rPr>
              <a:t>Cultural sensitivity and local expertise </a:t>
            </a:r>
          </a:p>
        </p:txBody>
      </p:sp>
      <p:sp>
        <p:nvSpPr>
          <p:cNvPr id="15" name="TextBox 14">
            <a:extLst>
              <a:ext uri="{FF2B5EF4-FFF2-40B4-BE49-F238E27FC236}">
                <a16:creationId xmlns:a16="http://schemas.microsoft.com/office/drawing/2014/main" id="{1018D28E-6C5C-125C-1BE6-5D7848D2BDA2}"/>
              </a:ext>
            </a:extLst>
          </p:cNvPr>
          <p:cNvSpPr txBox="1"/>
          <p:nvPr/>
        </p:nvSpPr>
        <p:spPr>
          <a:xfrm>
            <a:off x="11139388" y="2731266"/>
            <a:ext cx="3903725" cy="2882328"/>
          </a:xfrm>
          <a:prstGeom prst="rect">
            <a:avLst/>
          </a:prstGeom>
          <a:noFill/>
        </p:spPr>
        <p:txBody>
          <a:bodyPr wrap="square">
            <a:spAutoFit/>
          </a:bodyPr>
          <a:lstStyle/>
          <a:p>
            <a:pPr marR="0" lvl="0" algn="ctr">
              <a:lnSpc>
                <a:spcPct val="115000"/>
              </a:lnSpc>
              <a:spcAft>
                <a:spcPts val="800"/>
              </a:spcAft>
              <a:tabLst>
                <a:tab pos="457200" algn="l"/>
              </a:tabLst>
            </a:pPr>
            <a:r>
              <a:rPr lang="en-US" sz="6000" b="1" i="1" kern="100" spc="300" baseline="7317" dirty="0">
                <a:latin typeface="Calibri" panose="020F0502020204030204" pitchFamily="34" charset="0"/>
                <a:cs typeface="Arial" panose="020B0604020202020204" pitchFamily="34" charset="0"/>
              </a:rPr>
              <a:t>Engagement of fathers in parenting programs</a:t>
            </a:r>
          </a:p>
        </p:txBody>
      </p:sp>
      <p:sp>
        <p:nvSpPr>
          <p:cNvPr id="19" name="TextBox 18">
            <a:extLst>
              <a:ext uri="{FF2B5EF4-FFF2-40B4-BE49-F238E27FC236}">
                <a16:creationId xmlns:a16="http://schemas.microsoft.com/office/drawing/2014/main" id="{C9CE1F97-0B40-A5BC-8047-A47B6F7704F5}"/>
              </a:ext>
            </a:extLst>
          </p:cNvPr>
          <p:cNvSpPr txBox="1"/>
          <p:nvPr/>
        </p:nvSpPr>
        <p:spPr>
          <a:xfrm>
            <a:off x="15528786" y="3184697"/>
            <a:ext cx="4109060" cy="2174441"/>
          </a:xfrm>
          <a:prstGeom prst="rect">
            <a:avLst/>
          </a:prstGeom>
          <a:noFill/>
        </p:spPr>
        <p:txBody>
          <a:bodyPr wrap="square">
            <a:spAutoFit/>
          </a:bodyPr>
          <a:lstStyle/>
          <a:p>
            <a:pPr algn="ctr">
              <a:lnSpc>
                <a:spcPct val="115000"/>
              </a:lnSpc>
              <a:spcAft>
                <a:spcPts val="800"/>
              </a:spcAft>
              <a:tabLst>
                <a:tab pos="457200" algn="l"/>
              </a:tabLst>
            </a:pPr>
            <a:r>
              <a:rPr lang="en-US" sz="6000" b="1" i="1" kern="100" spc="300" baseline="7317" dirty="0">
                <a:latin typeface="Calibri" panose="020F0502020204030204" pitchFamily="34" charset="0"/>
                <a:cs typeface="Arial" panose="020B0604020202020204" pitchFamily="34" charset="0"/>
              </a:rPr>
              <a:t>Psychosocial support integration</a:t>
            </a:r>
          </a:p>
        </p:txBody>
      </p:sp>
      <p:sp>
        <p:nvSpPr>
          <p:cNvPr id="22" name="Text Placeholder 2">
            <a:extLst>
              <a:ext uri="{FF2B5EF4-FFF2-40B4-BE49-F238E27FC236}">
                <a16:creationId xmlns:a16="http://schemas.microsoft.com/office/drawing/2014/main" id="{4813E9EA-4D5E-FE16-30B2-6606893AC056}"/>
              </a:ext>
            </a:extLst>
          </p:cNvPr>
          <p:cNvSpPr txBox="1">
            <a:spLocks/>
          </p:cNvSpPr>
          <p:nvPr/>
        </p:nvSpPr>
        <p:spPr>
          <a:xfrm>
            <a:off x="11051555" y="2279294"/>
            <a:ext cx="4093831" cy="4078156"/>
          </a:xfrm>
          <a:prstGeom prst="rect">
            <a:avLst/>
          </a:prstGeom>
          <a:ln w="63500">
            <a:solidFill>
              <a:srgbClr val="315C4A">
                <a:alpha val="98000"/>
              </a:srgbClr>
            </a:solidFill>
          </a:ln>
        </p:spPr>
        <p:txBody>
          <a:bodyPr lIns="0" tIns="0" rIns="0" bIns="0">
            <a:noAutofit/>
          </a:bodyPr>
          <a:lstStyle>
            <a:lvl1pPr marL="0" indent="0" algn="l" defTabSz="914353" rtl="0" eaLnBrk="1" latinLnBrk="0" hangingPunct="1">
              <a:lnSpc>
                <a:spcPct val="120000"/>
              </a:lnSpc>
              <a:spcBef>
                <a:spcPts val="0"/>
              </a:spcBef>
              <a:buSzTx/>
              <a:buFont typeface="Arial" panose="020B0604020202020204" pitchFamily="34" charset="0"/>
              <a:buNone/>
              <a:defRPr sz="1500" kern="1200" cap="all" spc="-29">
                <a:solidFill>
                  <a:srgbClr val="FCF0DF"/>
                </a:solidFill>
                <a:latin typeface="Fabrikat Mono Bold"/>
                <a:ea typeface="Fabrikat Mono Bold"/>
                <a:cs typeface="Fabrikat Mono Bold"/>
                <a:sym typeface="Fabrikat Mono Bold"/>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800" b="1" dirty="0">
                <a:latin typeface="Calibri" panose="020F0502020204030204" pitchFamily="34" charset="0"/>
                <a:ea typeface="Aptos" panose="020B0004020202020204" pitchFamily="34" charset="0"/>
              </a:rPr>
              <a:t>Incorporating Fathers into Parenting </a:t>
            </a:r>
            <a:r>
              <a:rPr lang="en-US" sz="1800" b="1" dirty="0" err="1">
                <a:latin typeface="Calibri" panose="020F0502020204030204" pitchFamily="34" charset="0"/>
                <a:ea typeface="Aptos" panose="020B0004020202020204" pitchFamily="34" charset="0"/>
              </a:rPr>
              <a:t>Prorams</a:t>
            </a:r>
            <a:endParaRPr lang="en-US" dirty="0"/>
          </a:p>
        </p:txBody>
      </p:sp>
      <p:sp>
        <p:nvSpPr>
          <p:cNvPr id="25" name="Text Placeholder 2">
            <a:extLst>
              <a:ext uri="{FF2B5EF4-FFF2-40B4-BE49-F238E27FC236}">
                <a16:creationId xmlns:a16="http://schemas.microsoft.com/office/drawing/2014/main" id="{9ADF8CAF-F7B2-154E-A464-840BDAC501A8}"/>
              </a:ext>
            </a:extLst>
          </p:cNvPr>
          <p:cNvSpPr txBox="1">
            <a:spLocks/>
          </p:cNvSpPr>
          <p:nvPr/>
        </p:nvSpPr>
        <p:spPr>
          <a:xfrm>
            <a:off x="19955491" y="2279293"/>
            <a:ext cx="4093831" cy="4012055"/>
          </a:xfrm>
          <a:prstGeom prst="rect">
            <a:avLst/>
          </a:prstGeom>
          <a:ln w="63500">
            <a:solidFill>
              <a:srgbClr val="315C4A"/>
            </a:solidFill>
          </a:ln>
        </p:spPr>
        <p:txBody>
          <a:bodyPr lIns="0" tIns="0" rIns="0" bIns="0">
            <a:noAutofit/>
          </a:bodyPr>
          <a:lstStyle>
            <a:lvl1pPr marL="0" indent="0" algn="l" defTabSz="914353" rtl="0" eaLnBrk="1" latinLnBrk="0" hangingPunct="1">
              <a:lnSpc>
                <a:spcPct val="120000"/>
              </a:lnSpc>
              <a:spcBef>
                <a:spcPts val="0"/>
              </a:spcBef>
              <a:buSzTx/>
              <a:buFont typeface="Arial" panose="020B0604020202020204" pitchFamily="34" charset="0"/>
              <a:buNone/>
              <a:defRPr sz="1500" kern="1200" cap="all" spc="-29">
                <a:solidFill>
                  <a:srgbClr val="FCF0DF"/>
                </a:solidFill>
                <a:latin typeface="Fabrikat Mono Bold"/>
                <a:ea typeface="Fabrikat Mono Bold"/>
                <a:cs typeface="Fabrikat Mono Bold"/>
                <a:sym typeface="Fabrikat Mono Bold"/>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800" b="1">
                <a:latin typeface="Calibri" panose="020F0502020204030204" pitchFamily="34" charset="0"/>
                <a:ea typeface="Aptos" panose="020B0004020202020204" pitchFamily="34" charset="0"/>
              </a:rPr>
              <a:t>Incorporating Fathers into Parenting Programs</a:t>
            </a:r>
            <a:endParaRPr lang="en-US" dirty="0"/>
          </a:p>
        </p:txBody>
      </p:sp>
      <p:sp>
        <p:nvSpPr>
          <p:cNvPr id="27" name="TextBox 26">
            <a:extLst>
              <a:ext uri="{FF2B5EF4-FFF2-40B4-BE49-F238E27FC236}">
                <a16:creationId xmlns:a16="http://schemas.microsoft.com/office/drawing/2014/main" id="{DAE78589-453D-9452-592D-4F56CEE32417}"/>
              </a:ext>
            </a:extLst>
          </p:cNvPr>
          <p:cNvSpPr txBox="1"/>
          <p:nvPr/>
        </p:nvSpPr>
        <p:spPr>
          <a:xfrm>
            <a:off x="20133323" y="2632051"/>
            <a:ext cx="3738166" cy="3590214"/>
          </a:xfrm>
          <a:prstGeom prst="rect">
            <a:avLst/>
          </a:prstGeom>
          <a:noFill/>
        </p:spPr>
        <p:txBody>
          <a:bodyPr wrap="square">
            <a:spAutoFit/>
          </a:bodyPr>
          <a:lstStyle/>
          <a:p>
            <a:pPr algn="ctr">
              <a:lnSpc>
                <a:spcPct val="115000"/>
              </a:lnSpc>
              <a:spcAft>
                <a:spcPts val="800"/>
              </a:spcAft>
              <a:tabLst>
                <a:tab pos="457200" algn="l"/>
              </a:tabLst>
            </a:pPr>
            <a:r>
              <a:rPr lang="en-US" sz="6000" b="1" i="1" kern="100" spc="300" baseline="7317" dirty="0">
                <a:latin typeface="Calibri" panose="020F0502020204030204" pitchFamily="34" charset="0"/>
                <a:cs typeface="Arial" panose="020B0604020202020204" pitchFamily="34" charset="0"/>
              </a:rPr>
              <a:t>Leveraging local networks and community engagement</a:t>
            </a:r>
          </a:p>
        </p:txBody>
      </p:sp>
      <p:sp>
        <p:nvSpPr>
          <p:cNvPr id="34" name="Text Placeholder 2">
            <a:extLst>
              <a:ext uri="{FF2B5EF4-FFF2-40B4-BE49-F238E27FC236}">
                <a16:creationId xmlns:a16="http://schemas.microsoft.com/office/drawing/2014/main" id="{FFE7CB50-3625-BF1B-2B6A-72F616B18412}"/>
              </a:ext>
            </a:extLst>
          </p:cNvPr>
          <p:cNvSpPr txBox="1">
            <a:spLocks/>
          </p:cNvSpPr>
          <p:nvPr/>
        </p:nvSpPr>
        <p:spPr>
          <a:xfrm>
            <a:off x="19899752" y="8074923"/>
            <a:ext cx="4093831" cy="4078156"/>
          </a:xfrm>
          <a:prstGeom prst="rect">
            <a:avLst/>
          </a:prstGeom>
          <a:ln w="63500">
            <a:solidFill>
              <a:srgbClr val="315C4A"/>
            </a:solidFill>
          </a:ln>
        </p:spPr>
        <p:txBody>
          <a:bodyPr lIns="0" tIns="0" rIns="0" bIns="0">
            <a:noAutofit/>
          </a:bodyPr>
          <a:lstStyle>
            <a:lvl1pPr marL="0" indent="0" algn="l" defTabSz="914353" rtl="0" eaLnBrk="1" latinLnBrk="0" hangingPunct="1">
              <a:lnSpc>
                <a:spcPct val="120000"/>
              </a:lnSpc>
              <a:spcBef>
                <a:spcPts val="0"/>
              </a:spcBef>
              <a:buSzTx/>
              <a:buFont typeface="Arial" panose="020B0604020202020204" pitchFamily="34" charset="0"/>
              <a:buNone/>
              <a:defRPr sz="1500" kern="1200" cap="all" spc="-29">
                <a:solidFill>
                  <a:srgbClr val="FCF0DF"/>
                </a:solidFill>
                <a:latin typeface="Fabrikat Mono Bold"/>
                <a:ea typeface="Fabrikat Mono Bold"/>
                <a:cs typeface="Fabrikat Mono Bold"/>
                <a:sym typeface="Fabrikat Mono Bold"/>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800" b="1" dirty="0">
                <a:latin typeface="Calibri" panose="020F0502020204030204" pitchFamily="34" charset="0"/>
                <a:ea typeface="Aptos" panose="020B0004020202020204" pitchFamily="34" charset="0"/>
              </a:rPr>
              <a:t>Incorporating Fathers into Parenting Programs</a:t>
            </a:r>
            <a:endParaRPr lang="en-US" dirty="0"/>
          </a:p>
        </p:txBody>
      </p:sp>
      <p:sp>
        <p:nvSpPr>
          <p:cNvPr id="35" name="Text Placeholder 2">
            <a:extLst>
              <a:ext uri="{FF2B5EF4-FFF2-40B4-BE49-F238E27FC236}">
                <a16:creationId xmlns:a16="http://schemas.microsoft.com/office/drawing/2014/main" id="{C2C80567-AA1C-DD5F-8E48-5D024C6DBB44}"/>
              </a:ext>
            </a:extLst>
          </p:cNvPr>
          <p:cNvSpPr txBox="1">
            <a:spLocks/>
          </p:cNvSpPr>
          <p:nvPr/>
        </p:nvSpPr>
        <p:spPr>
          <a:xfrm>
            <a:off x="15364911" y="8074923"/>
            <a:ext cx="4093831" cy="4078156"/>
          </a:xfrm>
          <a:prstGeom prst="rect">
            <a:avLst/>
          </a:prstGeom>
          <a:ln w="63500">
            <a:solidFill>
              <a:srgbClr val="315C4A"/>
            </a:solidFill>
          </a:ln>
        </p:spPr>
        <p:txBody>
          <a:bodyPr lIns="0" tIns="0" rIns="0" bIns="0">
            <a:noAutofit/>
          </a:bodyPr>
          <a:lstStyle>
            <a:lvl1pPr marL="0" indent="0" algn="l" defTabSz="914353" rtl="0" eaLnBrk="1" latinLnBrk="0" hangingPunct="1">
              <a:lnSpc>
                <a:spcPct val="120000"/>
              </a:lnSpc>
              <a:spcBef>
                <a:spcPts val="0"/>
              </a:spcBef>
              <a:buSzTx/>
              <a:buFont typeface="Arial" panose="020B0604020202020204" pitchFamily="34" charset="0"/>
              <a:buNone/>
              <a:defRPr sz="1500" kern="1200" cap="all" spc="-29">
                <a:solidFill>
                  <a:srgbClr val="FCF0DF"/>
                </a:solidFill>
                <a:latin typeface="Fabrikat Mono Bold"/>
                <a:ea typeface="Fabrikat Mono Bold"/>
                <a:cs typeface="Fabrikat Mono Bold"/>
                <a:sym typeface="Fabrikat Mono Bold"/>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800" b="1" dirty="0">
                <a:latin typeface="Calibri" panose="020F0502020204030204" pitchFamily="34" charset="0"/>
                <a:ea typeface="Aptos" panose="020B0004020202020204" pitchFamily="34" charset="0"/>
              </a:rPr>
              <a:t>Incorporating Fathers into Parenting Programs</a:t>
            </a:r>
            <a:endParaRPr lang="en-US" dirty="0"/>
          </a:p>
        </p:txBody>
      </p:sp>
      <p:sp>
        <p:nvSpPr>
          <p:cNvPr id="36" name="Text Placeholder 2">
            <a:extLst>
              <a:ext uri="{FF2B5EF4-FFF2-40B4-BE49-F238E27FC236}">
                <a16:creationId xmlns:a16="http://schemas.microsoft.com/office/drawing/2014/main" id="{5BEEF159-4021-482A-CD74-F278FD192D7D}"/>
              </a:ext>
            </a:extLst>
          </p:cNvPr>
          <p:cNvSpPr txBox="1">
            <a:spLocks/>
          </p:cNvSpPr>
          <p:nvPr/>
        </p:nvSpPr>
        <p:spPr>
          <a:xfrm>
            <a:off x="10300122" y="8074923"/>
            <a:ext cx="4093831" cy="4078156"/>
          </a:xfrm>
          <a:prstGeom prst="rect">
            <a:avLst/>
          </a:prstGeom>
          <a:ln w="63500">
            <a:solidFill>
              <a:srgbClr val="315C4A"/>
            </a:solidFill>
          </a:ln>
        </p:spPr>
        <p:txBody>
          <a:bodyPr lIns="0" tIns="0" rIns="0" bIns="0">
            <a:noAutofit/>
          </a:bodyPr>
          <a:lstStyle>
            <a:lvl1pPr marL="0" indent="0" algn="l" defTabSz="914353" rtl="0" eaLnBrk="1" latinLnBrk="0" hangingPunct="1">
              <a:lnSpc>
                <a:spcPct val="120000"/>
              </a:lnSpc>
              <a:spcBef>
                <a:spcPts val="0"/>
              </a:spcBef>
              <a:buSzTx/>
              <a:buFont typeface="Arial" panose="020B0604020202020204" pitchFamily="34" charset="0"/>
              <a:buNone/>
              <a:defRPr sz="1500" kern="1200" cap="all" spc="-29">
                <a:solidFill>
                  <a:srgbClr val="FCF0DF"/>
                </a:solidFill>
                <a:latin typeface="Fabrikat Mono Bold"/>
                <a:ea typeface="Fabrikat Mono Bold"/>
                <a:cs typeface="Fabrikat Mono Bold"/>
                <a:sym typeface="Fabrikat Mono Bold"/>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800" b="1" dirty="0">
                <a:latin typeface="Calibri" panose="020F0502020204030204" pitchFamily="34" charset="0"/>
                <a:ea typeface="Aptos" panose="020B0004020202020204" pitchFamily="34" charset="0"/>
              </a:rPr>
              <a:t>Incorporating Fathers into Parenting Programs</a:t>
            </a:r>
            <a:endParaRPr lang="en-US" dirty="0"/>
          </a:p>
        </p:txBody>
      </p:sp>
      <p:sp>
        <p:nvSpPr>
          <p:cNvPr id="38" name="TextBox 37">
            <a:extLst>
              <a:ext uri="{FF2B5EF4-FFF2-40B4-BE49-F238E27FC236}">
                <a16:creationId xmlns:a16="http://schemas.microsoft.com/office/drawing/2014/main" id="{0237B154-C2B2-3DDE-6A4D-58CBE6CDE6D0}"/>
              </a:ext>
            </a:extLst>
          </p:cNvPr>
          <p:cNvSpPr txBox="1"/>
          <p:nvPr/>
        </p:nvSpPr>
        <p:spPr>
          <a:xfrm>
            <a:off x="10284893" y="8672837"/>
            <a:ext cx="4109060" cy="2882328"/>
          </a:xfrm>
          <a:prstGeom prst="rect">
            <a:avLst/>
          </a:prstGeom>
          <a:noFill/>
        </p:spPr>
        <p:txBody>
          <a:bodyPr wrap="square">
            <a:spAutoFit/>
          </a:bodyPr>
          <a:lstStyle/>
          <a:p>
            <a:pPr marR="0" algn="ctr">
              <a:lnSpc>
                <a:spcPct val="115000"/>
              </a:lnSpc>
              <a:spcAft>
                <a:spcPts val="800"/>
              </a:spcAft>
              <a:tabLst>
                <a:tab pos="457200" algn="l"/>
              </a:tabLst>
            </a:pPr>
            <a:r>
              <a:rPr lang="en-US" sz="6000" b="1" i="1" kern="100" spc="300" baseline="7317" dirty="0">
                <a:latin typeface="Calibri" panose="020F0502020204030204" pitchFamily="34" charset="0"/>
                <a:cs typeface="Arial" panose="020B0604020202020204" pitchFamily="34" charset="0"/>
              </a:rPr>
              <a:t>Flexible research methodology for crisis contexts</a:t>
            </a:r>
          </a:p>
        </p:txBody>
      </p:sp>
      <p:sp>
        <p:nvSpPr>
          <p:cNvPr id="40" name="TextBox 39">
            <a:extLst>
              <a:ext uri="{FF2B5EF4-FFF2-40B4-BE49-F238E27FC236}">
                <a16:creationId xmlns:a16="http://schemas.microsoft.com/office/drawing/2014/main" id="{A06F01D1-39FA-5F77-2E28-EDE089865E74}"/>
              </a:ext>
            </a:extLst>
          </p:cNvPr>
          <p:cNvSpPr txBox="1"/>
          <p:nvPr/>
        </p:nvSpPr>
        <p:spPr>
          <a:xfrm>
            <a:off x="15653181" y="8755723"/>
            <a:ext cx="3517290" cy="2882328"/>
          </a:xfrm>
          <a:prstGeom prst="rect">
            <a:avLst/>
          </a:prstGeom>
          <a:noFill/>
        </p:spPr>
        <p:txBody>
          <a:bodyPr wrap="square">
            <a:spAutoFit/>
          </a:bodyPr>
          <a:lstStyle/>
          <a:p>
            <a:pPr lvl="0" algn="ctr">
              <a:lnSpc>
                <a:spcPct val="115000"/>
              </a:lnSpc>
              <a:spcAft>
                <a:spcPts val="800"/>
              </a:spcAft>
              <a:tabLst>
                <a:tab pos="457200" algn="l"/>
              </a:tabLst>
            </a:pPr>
            <a:r>
              <a:rPr lang="en-US" sz="6000" b="1" i="1" kern="100" spc="300" baseline="7317" dirty="0">
                <a:latin typeface="Calibri" panose="020F0502020204030204" pitchFamily="34" charset="0"/>
                <a:cs typeface="Arial" panose="020B0604020202020204" pitchFamily="34" charset="0"/>
              </a:rPr>
              <a:t>Inclusivity and flexibility in program delivery</a:t>
            </a:r>
          </a:p>
        </p:txBody>
      </p:sp>
      <p:sp>
        <p:nvSpPr>
          <p:cNvPr id="42" name="TextBox 41">
            <a:extLst>
              <a:ext uri="{FF2B5EF4-FFF2-40B4-BE49-F238E27FC236}">
                <a16:creationId xmlns:a16="http://schemas.microsoft.com/office/drawing/2014/main" id="{F8188F79-C517-7214-7176-0F8E19F5B985}"/>
              </a:ext>
            </a:extLst>
          </p:cNvPr>
          <p:cNvSpPr txBox="1"/>
          <p:nvPr/>
        </p:nvSpPr>
        <p:spPr>
          <a:xfrm>
            <a:off x="20272368" y="8826538"/>
            <a:ext cx="3599121" cy="2174441"/>
          </a:xfrm>
          <a:prstGeom prst="rect">
            <a:avLst/>
          </a:prstGeom>
          <a:noFill/>
        </p:spPr>
        <p:txBody>
          <a:bodyPr wrap="square">
            <a:spAutoFit/>
          </a:bodyPr>
          <a:lstStyle>
            <a:defPPr>
              <a:defRPr lang="en-US"/>
            </a:defPPr>
            <a:lvl1pPr>
              <a:defRPr b="1">
                <a:effectLst/>
                <a:latin typeface="Calibri" panose="020F0502020204030204" pitchFamily="34" charset="0"/>
                <a:ea typeface="Aptos" panose="020B0004020202020204" pitchFamily="34" charset="0"/>
              </a:defRPr>
            </a:lvl1pPr>
          </a:lstStyle>
          <a:p>
            <a:pPr algn="ctr">
              <a:lnSpc>
                <a:spcPct val="115000"/>
              </a:lnSpc>
              <a:spcAft>
                <a:spcPts val="800"/>
              </a:spcAft>
              <a:tabLst>
                <a:tab pos="457200" algn="l"/>
              </a:tabLst>
            </a:pPr>
            <a:r>
              <a:rPr lang="en-US" sz="6000" i="1" kern="100" spc="300" baseline="7317" dirty="0">
                <a:ea typeface="+mn-ea"/>
                <a:cs typeface="Arial" panose="020B0604020202020204" pitchFamily="34" charset="0"/>
              </a:rPr>
              <a:t>Utilization of digital platforms</a:t>
            </a:r>
          </a:p>
        </p:txBody>
      </p:sp>
      <p:pic>
        <p:nvPicPr>
          <p:cNvPr id="43" name="Picture 42">
            <a:extLst>
              <a:ext uri="{FF2B5EF4-FFF2-40B4-BE49-F238E27FC236}">
                <a16:creationId xmlns:a16="http://schemas.microsoft.com/office/drawing/2014/main" id="{77733637-D953-96B0-B670-2803B44B07B3}"/>
              </a:ext>
            </a:extLst>
          </p:cNvPr>
          <p:cNvPicPr>
            <a:picLocks noChangeAspect="1"/>
          </p:cNvPicPr>
          <p:nvPr/>
        </p:nvPicPr>
        <p:blipFill>
          <a:blip r:embed="rId4"/>
          <a:stretch>
            <a:fillRect/>
          </a:stretch>
        </p:blipFill>
        <p:spPr>
          <a:xfrm>
            <a:off x="21657859" y="495718"/>
            <a:ext cx="2292273" cy="1067203"/>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0DD"/>
        </a:solidFill>
        <a:effectLst/>
      </p:bgPr>
    </p:bg>
    <p:spTree>
      <p:nvGrpSpPr>
        <p:cNvPr id="1" name=""/>
        <p:cNvGrpSpPr/>
        <p:nvPr/>
      </p:nvGrpSpPr>
      <p:grpSpPr>
        <a:xfrm>
          <a:off x="0" y="0"/>
          <a:ext cx="0" cy="0"/>
          <a:chOff x="0" y="0"/>
          <a:chExt cx="0" cy="0"/>
        </a:xfrm>
      </p:grpSpPr>
      <p:sp>
        <p:nvSpPr>
          <p:cNvPr id="261"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idx="21"/>
          </p:nvPr>
        </p:nvSpPr>
        <p:spPr>
          <a:xfrm>
            <a:off x="923815" y="1854082"/>
            <a:ext cx="22536368" cy="4731106"/>
          </a:xfrm>
          <a:prstGeom prst="rect">
            <a:avLst/>
          </a:prstGeom>
        </p:spPr>
        <p:txBody>
          <a:bodyPr/>
          <a:lstStyle/>
          <a:p>
            <a:pPr marL="0" marR="0" algn="just">
              <a:lnSpc>
                <a:spcPct val="115000"/>
              </a:lnSpc>
              <a:spcAft>
                <a:spcPts val="800"/>
              </a:spcAft>
            </a:pPr>
            <a:r>
              <a:rPr lang="en-US" sz="3600" b="1" i="1" kern="100" cap="none" dirty="0">
                <a:solidFill>
                  <a:schemeClr val="tx1"/>
                </a:solidFill>
                <a:effectLst/>
                <a:latin typeface="Calibri" panose="020F0502020204030204" pitchFamily="34" charset="0"/>
                <a:ea typeface="Aptos" panose="020B0004020202020204" pitchFamily="34" charset="0"/>
                <a:cs typeface="Arial" panose="020B0604020202020204" pitchFamily="34" charset="0"/>
              </a:rPr>
              <a:t>Collaboration with local and international partners</a:t>
            </a:r>
            <a:endParaRPr lang="en-US" sz="3600" i="1" kern="100" cap="none"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p>
            <a:pPr marR="0" lvl="0" algn="just">
              <a:lnSpc>
                <a:spcPct val="115000"/>
              </a:lnSpc>
              <a:spcAft>
                <a:spcPts val="800"/>
              </a:spcAft>
              <a:buSzPts val="1000"/>
              <a:tabLst>
                <a:tab pos="457200" algn="l"/>
              </a:tabLst>
            </a:pPr>
            <a:r>
              <a:rPr lang="en-US" sz="3600" i="1" kern="100" cap="none" dirty="0">
                <a:solidFill>
                  <a:schemeClr val="tx1"/>
                </a:solidFill>
                <a:latin typeface="Calibri" panose="020F0502020204030204" pitchFamily="34" charset="0"/>
                <a:cs typeface="Times New Roman" panose="02020603050405020304" pitchFamily="18" charset="0"/>
              </a:rPr>
              <a:t>Involved key organizations: Arab resource collective (ARC), plan international Jordan, American university of Beirut (AUB), and modern university for business and science (MUBS).</a:t>
            </a:r>
          </a:p>
          <a:p>
            <a:pPr marR="0" lvl="0" algn="just">
              <a:lnSpc>
                <a:spcPct val="115000"/>
              </a:lnSpc>
              <a:spcAft>
                <a:spcPts val="800"/>
              </a:spcAft>
              <a:buSzPts val="1000"/>
              <a:tabLst>
                <a:tab pos="457200" algn="l"/>
              </a:tabLst>
            </a:pPr>
            <a:endParaRPr lang="en-US" sz="3200" i="1" kern="100" cap="none"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65FA0BE-7888-0AE1-D7F3-6446BBED123C}"/>
              </a:ext>
            </a:extLst>
          </p:cNvPr>
          <p:cNvSpPr txBox="1"/>
          <p:nvPr/>
        </p:nvSpPr>
        <p:spPr>
          <a:xfrm>
            <a:off x="836458" y="638696"/>
            <a:ext cx="21493202" cy="707886"/>
          </a:xfrm>
          <a:prstGeom prst="rect">
            <a:avLst/>
          </a:prstGeom>
          <a:noFill/>
        </p:spPr>
        <p:txBody>
          <a:bodyPr wrap="square">
            <a:spAutoFit/>
          </a:bodyPr>
          <a:lstStyle/>
          <a:p>
            <a:r>
              <a:rPr lang="en-US" sz="6000" b="1" i="1" kern="100" baseline="7317" dirty="0">
                <a:solidFill>
                  <a:srgbClr val="2158A5"/>
                </a:solidFill>
                <a:latin typeface="Calibri" panose="020F0502020204030204" pitchFamily="34" charset="0"/>
                <a:cs typeface="Arial" panose="020B0604020202020204" pitchFamily="34" charset="0"/>
                <a:sym typeface="Georgia"/>
              </a:rPr>
              <a:t>Networking Roles in the HEPPP Research</a:t>
            </a:r>
          </a:p>
        </p:txBody>
      </p:sp>
      <p:sp>
        <p:nvSpPr>
          <p:cNvPr id="11" name="Text Placeholder 10">
            <a:extLst>
              <a:ext uri="{FF2B5EF4-FFF2-40B4-BE49-F238E27FC236}">
                <a16:creationId xmlns:a16="http://schemas.microsoft.com/office/drawing/2014/main" id="{D5E95E9C-470A-E60C-E434-4DA2BFE8AE2B}"/>
              </a:ext>
            </a:extLst>
          </p:cNvPr>
          <p:cNvSpPr>
            <a:spLocks noGrp="1"/>
          </p:cNvSpPr>
          <p:nvPr>
            <p:ph type="body" sz="quarter" idx="25"/>
          </p:nvPr>
        </p:nvSpPr>
        <p:spPr>
          <a:xfrm>
            <a:off x="5078743" y="7843179"/>
            <a:ext cx="17759991" cy="4731105"/>
          </a:xfrm>
        </p:spPr>
        <p:txBody>
          <a:bodyPr/>
          <a:lstStyle/>
          <a:p>
            <a:pPr marL="0" marR="0" algn="just">
              <a:lnSpc>
                <a:spcPct val="115000"/>
              </a:lnSpc>
              <a:spcAft>
                <a:spcPts val="800"/>
              </a:spcAft>
            </a:pPr>
            <a:r>
              <a:rPr lang="en-US" sz="5400" b="1" kern="100" dirty="0">
                <a:solidFill>
                  <a:schemeClr val="tx1"/>
                </a:solidFill>
                <a:effectLst/>
                <a:latin typeface="Calibri" panose="020F0502020204030204" pitchFamily="34" charset="0"/>
                <a:ea typeface="Aptos" panose="020B0004020202020204" pitchFamily="34" charset="0"/>
                <a:cs typeface="Arial" panose="020B0604020202020204" pitchFamily="34" charset="0"/>
              </a:rPr>
              <a:t>Community-Based Organization (CBO) Engagement</a:t>
            </a:r>
            <a:endParaRPr lang="en-US" sz="54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p>
            <a:pPr marR="0" lvl="0" algn="just">
              <a:lnSpc>
                <a:spcPct val="115000"/>
              </a:lnSpc>
              <a:spcAft>
                <a:spcPts val="800"/>
              </a:spcAft>
              <a:buSzPts val="1000"/>
              <a:tabLst>
                <a:tab pos="457200" algn="l"/>
              </a:tabLst>
            </a:pPr>
            <a:r>
              <a:rPr lang="en-US" sz="5400" kern="100" dirty="0">
                <a:solidFill>
                  <a:schemeClr val="tx1"/>
                </a:solidFill>
                <a:effectLst/>
                <a:latin typeface="Calibri" panose="020F0502020204030204" pitchFamily="34" charset="0"/>
                <a:ea typeface="Aptos" panose="020B0004020202020204" pitchFamily="34" charset="0"/>
                <a:cs typeface="Arial" panose="020B0604020202020204" pitchFamily="34" charset="0"/>
              </a:rPr>
              <a:t>CBOs and municipalities facilitated program implementation in refugee camps and vulnerable areas:</a:t>
            </a:r>
            <a:endParaRPr lang="en-US" sz="54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p>
            <a:pPr marL="742950" marR="0" lvl="1" indent="-285750" algn="just">
              <a:lnSpc>
                <a:spcPct val="115000"/>
              </a:lnSpc>
              <a:spcAft>
                <a:spcPts val="800"/>
              </a:spcAft>
              <a:buSzPts val="1000"/>
              <a:buFont typeface="Courier New" panose="02070309020205020404" pitchFamily="49" charset="0"/>
              <a:buChar char="o"/>
              <a:tabLst>
                <a:tab pos="914400" algn="l"/>
              </a:tabLst>
            </a:pPr>
            <a:r>
              <a:rPr lang="en-US" sz="3200" b="1" i="1" kern="100" dirty="0">
                <a:latin typeface="Calibri" panose="020F0502020204030204" pitchFamily="34" charset="0"/>
                <a:cs typeface="Times New Roman" panose="02020603050405020304" pitchFamily="18" charset="0"/>
              </a:rPr>
              <a:t>Lebanon: </a:t>
            </a:r>
            <a:r>
              <a:rPr lang="en-US" sz="5400" i="1" kern="100" baseline="7317" dirty="0">
                <a:latin typeface="Calibri" panose="020F0502020204030204" pitchFamily="34" charset="0"/>
                <a:cs typeface="Arial" panose="020B0604020202020204" pitchFamily="34" charset="0"/>
              </a:rPr>
              <a:t>Reached Syrian and Palestinian refugees in </a:t>
            </a:r>
            <a:r>
              <a:rPr lang="en-US" sz="5400" i="1" kern="100" baseline="7317" dirty="0" err="1">
                <a:latin typeface="Calibri" panose="020F0502020204030204" pitchFamily="34" charset="0"/>
                <a:cs typeface="Arial" panose="020B0604020202020204" pitchFamily="34" charset="0"/>
              </a:rPr>
              <a:t>Bayssour</a:t>
            </a:r>
            <a:r>
              <a:rPr lang="en-US" sz="5400" i="1" kern="100" baseline="7317" dirty="0">
                <a:latin typeface="Calibri" panose="020F0502020204030204" pitchFamily="34" charset="0"/>
                <a:cs typeface="Arial" panose="020B0604020202020204" pitchFamily="34" charset="0"/>
              </a:rPr>
              <a:t> and Bourj Al </a:t>
            </a:r>
            <a:r>
              <a:rPr lang="en-US" sz="5400" i="1" kern="100" baseline="7317" dirty="0" err="1">
                <a:latin typeface="Calibri" panose="020F0502020204030204" pitchFamily="34" charset="0"/>
                <a:cs typeface="Arial" panose="020B0604020202020204" pitchFamily="34" charset="0"/>
              </a:rPr>
              <a:t>Barajneh</a:t>
            </a:r>
            <a:r>
              <a:rPr lang="en-US" sz="5400" i="1" kern="100" baseline="7317" dirty="0">
                <a:latin typeface="Calibri" panose="020F0502020204030204" pitchFamily="34" charset="0"/>
                <a:cs typeface="Arial" panose="020B0604020202020204" pitchFamily="34" charset="0"/>
              </a:rPr>
              <a:t> camps.</a:t>
            </a:r>
          </a:p>
          <a:p>
            <a:pPr marL="742950" marR="0" lvl="1" indent="-285750" algn="just">
              <a:lnSpc>
                <a:spcPct val="115000"/>
              </a:lnSpc>
              <a:spcAft>
                <a:spcPts val="800"/>
              </a:spcAft>
              <a:buSzPts val="1000"/>
              <a:buFont typeface="Courier New" panose="02070309020205020404" pitchFamily="49" charset="0"/>
              <a:buChar char="o"/>
              <a:tabLst>
                <a:tab pos="914400" algn="l"/>
              </a:tabLst>
            </a:pPr>
            <a:r>
              <a:rPr lang="en-US" sz="3200" b="1" i="1" kern="100" dirty="0">
                <a:latin typeface="Calibri" panose="020F0502020204030204" pitchFamily="34" charset="0"/>
                <a:cs typeface="Times New Roman" panose="02020603050405020304" pitchFamily="18" charset="0"/>
              </a:rPr>
              <a:t>Jordan</a:t>
            </a:r>
            <a:r>
              <a:rPr lang="en-US" sz="40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5400" i="1" kern="100" baseline="7317" dirty="0">
                <a:latin typeface="Calibri" panose="020F0502020204030204" pitchFamily="34" charset="0"/>
                <a:cs typeface="Arial" panose="020B0604020202020204" pitchFamily="34" charset="0"/>
                <a:sym typeface="Georgia"/>
              </a:rPr>
              <a:t>Delivered programs in </a:t>
            </a:r>
            <a:r>
              <a:rPr lang="en-US" sz="5400" i="1" kern="100" baseline="7317" dirty="0" err="1">
                <a:latin typeface="Calibri" panose="020F0502020204030204" pitchFamily="34" charset="0"/>
                <a:cs typeface="Arial" panose="020B0604020202020204" pitchFamily="34" charset="0"/>
                <a:sym typeface="Georgia"/>
              </a:rPr>
              <a:t>Azraq</a:t>
            </a:r>
            <a:r>
              <a:rPr lang="en-US" sz="5400" i="1" kern="100" baseline="7317" dirty="0">
                <a:latin typeface="Calibri" panose="020F0502020204030204" pitchFamily="34" charset="0"/>
                <a:cs typeface="Arial" panose="020B0604020202020204" pitchFamily="34" charset="0"/>
                <a:sym typeface="Georgia"/>
              </a:rPr>
              <a:t> refugee camp.</a:t>
            </a:r>
          </a:p>
          <a:p>
            <a:pPr marR="0" lvl="0" algn="just">
              <a:lnSpc>
                <a:spcPct val="115000"/>
              </a:lnSpc>
              <a:spcAft>
                <a:spcPts val="800"/>
              </a:spcAft>
              <a:buSzPts val="1000"/>
              <a:tabLst>
                <a:tab pos="457200" algn="l"/>
              </a:tabLst>
            </a:pPr>
            <a:r>
              <a:rPr lang="en-US" sz="5400" kern="100" dirty="0">
                <a:solidFill>
                  <a:schemeClr val="tx1"/>
                </a:solidFill>
                <a:effectLst/>
                <a:latin typeface="Calibri" panose="020F0502020204030204" pitchFamily="34" charset="0"/>
                <a:ea typeface="Aptos" panose="020B0004020202020204" pitchFamily="34" charset="0"/>
                <a:cs typeface="Arial" panose="020B0604020202020204" pitchFamily="34" charset="0"/>
              </a:rPr>
              <a:t>CBOs were essential for recruiting participants and ensuring the program's cultural relevance</a:t>
            </a:r>
            <a:r>
              <a:rPr lang="en-US" sz="4800" kern="100" dirty="0">
                <a:solidFill>
                  <a:schemeClr val="tx1"/>
                </a:solidFill>
                <a:effectLst/>
                <a:latin typeface="Calibri" panose="020F0502020204030204" pitchFamily="34" charset="0"/>
                <a:ea typeface="Aptos" panose="020B0004020202020204" pitchFamily="34" charset="0"/>
                <a:cs typeface="Arial" panose="020B0604020202020204" pitchFamily="34" charset="0"/>
              </a:rPr>
              <a:t>.</a:t>
            </a:r>
            <a:endParaRPr lang="en-US" sz="48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p>
            <a:endParaRPr lang="en-US" sz="13800" dirty="0"/>
          </a:p>
        </p:txBody>
      </p:sp>
      <p:graphicFrame>
        <p:nvGraphicFramePr>
          <p:cNvPr id="12" name="Table 11">
            <a:extLst>
              <a:ext uri="{FF2B5EF4-FFF2-40B4-BE49-F238E27FC236}">
                <a16:creationId xmlns:a16="http://schemas.microsoft.com/office/drawing/2014/main" id="{0E856234-E2B3-9D52-5EA4-5C7A6365604D}"/>
              </a:ext>
            </a:extLst>
          </p:cNvPr>
          <p:cNvGraphicFramePr>
            <a:graphicFrameLocks noGrp="1"/>
          </p:cNvGraphicFramePr>
          <p:nvPr>
            <p:extLst>
              <p:ext uri="{D42A27DB-BD31-4B8C-83A1-F6EECF244321}">
                <p14:modId xmlns:p14="http://schemas.microsoft.com/office/powerpoint/2010/main" val="3375837722"/>
              </p:ext>
            </p:extLst>
          </p:nvPr>
        </p:nvGraphicFramePr>
        <p:xfrm>
          <a:off x="255181" y="4105627"/>
          <a:ext cx="23838195" cy="3028111"/>
        </p:xfrm>
        <a:graphic>
          <a:graphicData uri="http://schemas.openxmlformats.org/drawingml/2006/table">
            <a:tbl>
              <a:tblPr firstRow="1" bandRow="1">
                <a:tableStyleId>{0E3FDE45-AF77-4B5C-9715-49D594BDF05E}</a:tableStyleId>
              </a:tblPr>
              <a:tblGrid>
                <a:gridCol w="5546415">
                  <a:extLst>
                    <a:ext uri="{9D8B030D-6E8A-4147-A177-3AD203B41FA5}">
                      <a16:colId xmlns:a16="http://schemas.microsoft.com/office/drawing/2014/main" val="1200100717"/>
                    </a:ext>
                  </a:extLst>
                </a:gridCol>
                <a:gridCol w="18291780">
                  <a:extLst>
                    <a:ext uri="{9D8B030D-6E8A-4147-A177-3AD203B41FA5}">
                      <a16:colId xmlns:a16="http://schemas.microsoft.com/office/drawing/2014/main" val="1125456656"/>
                    </a:ext>
                  </a:extLst>
                </a:gridCol>
              </a:tblGrid>
              <a:tr h="221025">
                <a:tc>
                  <a:txBody>
                    <a:bodyPr/>
                    <a:lstStyle/>
                    <a:p>
                      <a:r>
                        <a:rPr lang="en-US" sz="3200" b="1" dirty="0"/>
                        <a:t>Partner name</a:t>
                      </a:r>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b="1" kern="100" cap="none" dirty="0">
                          <a:solidFill>
                            <a:schemeClr val="tx1"/>
                          </a:solidFill>
                          <a:effectLst/>
                        </a:rPr>
                        <a:t>Role of partners</a:t>
                      </a:r>
                      <a:endParaRPr lang="en-US" sz="3200" b="1" i="1" kern="100" cap="none" dirty="0">
                        <a:solidFill>
                          <a:schemeClr val="tx1"/>
                        </a:solidFill>
                        <a:effectLst/>
                        <a:latin typeface="Calibri" panose="020F0502020204030204" pitchFamily="34" charset="0"/>
                        <a:ea typeface="Aptos" panose="020B0004020202020204" pitchFamily="34" charset="0"/>
                        <a:cs typeface="Arial" panose="020B0604020202020204" pitchFamily="34" charset="0"/>
                      </a:endParaRPr>
                    </a:p>
                  </a:txBody>
                  <a:tcPr/>
                </a:tc>
                <a:extLst>
                  <a:ext uri="{0D108BD9-81ED-4DB2-BD59-A6C34878D82A}">
                    <a16:rowId xmlns:a16="http://schemas.microsoft.com/office/drawing/2014/main" val="1266280891"/>
                  </a:ext>
                </a:extLst>
              </a:tr>
              <a:tr h="513865">
                <a:tc>
                  <a:txBody>
                    <a:bodyPr/>
                    <a:lstStyle/>
                    <a:p>
                      <a:r>
                        <a:rPr lang="en-US" sz="3200" b="0" kern="100" dirty="0">
                          <a:effectLst/>
                        </a:rPr>
                        <a:t>ARC</a:t>
                      </a:r>
                      <a:endParaRPr lang="en-US" sz="3200" b="0" dirty="0"/>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b="0" kern="100" dirty="0">
                          <a:effectLst/>
                        </a:rPr>
                        <a:t> led program management and curriculum development across Lebanon and Jordan.</a:t>
                      </a:r>
                      <a:endParaRPr lang="en-US" sz="3200" b="0" i="1" kern="100" dirty="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508406144"/>
                  </a:ext>
                </a:extLst>
              </a:tr>
              <a:tr h="711631">
                <a:tc>
                  <a:txBody>
                    <a:bodyPr/>
                    <a:lstStyle/>
                    <a:p>
                      <a:r>
                        <a:rPr lang="en-US" sz="3200" b="0" kern="100" dirty="0">
                          <a:effectLst/>
                        </a:rPr>
                        <a:t>Plan international Jordan</a:t>
                      </a:r>
                      <a:endParaRPr lang="en-US" sz="3200" b="0" dirty="0"/>
                    </a:p>
                  </a:txBody>
                  <a:tcPr/>
                </a:tc>
                <a:tc>
                  <a:txBody>
                    <a:bodyPr/>
                    <a:lstStyle/>
                    <a:p>
                      <a:r>
                        <a:rPr lang="en-US" sz="3200" b="0" kern="100" dirty="0">
                          <a:effectLst/>
                        </a:rPr>
                        <a:t>key implementer for Syrian and other refugee populations, working to ensure cultural appropriateness</a:t>
                      </a:r>
                      <a:endParaRPr lang="en-US" sz="3200" b="0" dirty="0"/>
                    </a:p>
                  </a:txBody>
                  <a:tcPr/>
                </a:tc>
                <a:extLst>
                  <a:ext uri="{0D108BD9-81ED-4DB2-BD59-A6C34878D82A}">
                    <a16:rowId xmlns:a16="http://schemas.microsoft.com/office/drawing/2014/main" val="1572179191"/>
                  </a:ext>
                </a:extLst>
              </a:tr>
              <a:tr h="513865">
                <a:tc>
                  <a:txBody>
                    <a:bodyPr/>
                    <a:lstStyle/>
                    <a:p>
                      <a:r>
                        <a:rPr lang="en-US" sz="3200" b="0" kern="100" dirty="0" err="1">
                          <a:effectLst/>
                        </a:rPr>
                        <a:t>Aub</a:t>
                      </a:r>
                      <a:endParaRPr lang="en-US" sz="3200" b="0" dirty="0"/>
                    </a:p>
                  </a:txBody>
                  <a:tcPr/>
                </a:tc>
                <a:tc>
                  <a:txBody>
                    <a:bodyPr/>
                    <a:lstStyle/>
                    <a:p>
                      <a:r>
                        <a:rPr lang="en-US" sz="3200" b="0" kern="100" dirty="0">
                          <a:effectLst/>
                        </a:rPr>
                        <a:t>provided research design and technical support.</a:t>
                      </a:r>
                      <a:endParaRPr lang="en-US" sz="3200" b="0" dirty="0"/>
                    </a:p>
                  </a:txBody>
                  <a:tcPr/>
                </a:tc>
                <a:extLst>
                  <a:ext uri="{0D108BD9-81ED-4DB2-BD59-A6C34878D82A}">
                    <a16:rowId xmlns:a16="http://schemas.microsoft.com/office/drawing/2014/main" val="103678300"/>
                  </a:ext>
                </a:extLst>
              </a:tr>
              <a:tr h="513865">
                <a:tc>
                  <a:txBody>
                    <a:bodyPr/>
                    <a:lstStyle/>
                    <a:p>
                      <a:r>
                        <a:rPr lang="en-US" sz="3200" b="0" kern="100" dirty="0">
                          <a:effectLst/>
                        </a:rPr>
                        <a:t>MUBS</a:t>
                      </a:r>
                      <a:endParaRPr lang="en-US" sz="3200" b="0" dirty="0"/>
                    </a:p>
                  </a:txBody>
                  <a:tcPr/>
                </a:tc>
                <a:tc>
                  <a:txBody>
                    <a:bodyPr/>
                    <a:lstStyle/>
                    <a:p>
                      <a:r>
                        <a:rPr lang="en-US" sz="3200" b="0" kern="100" dirty="0">
                          <a:effectLst/>
                        </a:rPr>
                        <a:t>Conducted on-the-ground data collection, critical for program adaptation</a:t>
                      </a:r>
                      <a:endParaRPr lang="en-US" sz="3200" b="0" dirty="0"/>
                    </a:p>
                  </a:txBody>
                  <a:tcPr/>
                </a:tc>
                <a:extLst>
                  <a:ext uri="{0D108BD9-81ED-4DB2-BD59-A6C34878D82A}">
                    <a16:rowId xmlns:a16="http://schemas.microsoft.com/office/drawing/2014/main" val="2553286127"/>
                  </a:ext>
                </a:extLst>
              </a:tr>
            </a:tbl>
          </a:graphicData>
        </a:graphic>
      </p:graphicFrame>
      <p:pic>
        <p:nvPicPr>
          <p:cNvPr id="15" name="Google Shape;468;g23de5df8e19_0_612">
            <a:extLst>
              <a:ext uri="{FF2B5EF4-FFF2-40B4-BE49-F238E27FC236}">
                <a16:creationId xmlns:a16="http://schemas.microsoft.com/office/drawing/2014/main" id="{D7047F56-B708-CD7E-6032-174EF1D7C722}"/>
              </a:ext>
            </a:extLst>
          </p:cNvPr>
          <p:cNvPicPr preferRelativeResize="0"/>
          <p:nvPr/>
        </p:nvPicPr>
        <p:blipFill rotWithShape="1">
          <a:blip r:embed="rId2">
            <a:alphaModFix/>
          </a:blip>
          <a:srcRect l="51953"/>
          <a:stretch/>
        </p:blipFill>
        <p:spPr>
          <a:xfrm>
            <a:off x="4151367" y="8751306"/>
            <a:ext cx="555011" cy="545912"/>
          </a:xfrm>
          <a:prstGeom prst="rect">
            <a:avLst/>
          </a:prstGeom>
          <a:noFill/>
          <a:ln>
            <a:noFill/>
          </a:ln>
        </p:spPr>
      </p:pic>
      <p:pic>
        <p:nvPicPr>
          <p:cNvPr id="16" name="Google Shape;468;g23de5df8e19_0_612">
            <a:extLst>
              <a:ext uri="{FF2B5EF4-FFF2-40B4-BE49-F238E27FC236}">
                <a16:creationId xmlns:a16="http://schemas.microsoft.com/office/drawing/2014/main" id="{0D17C7D6-36BD-7DA4-4854-CFE9E3FEB681}"/>
              </a:ext>
            </a:extLst>
          </p:cNvPr>
          <p:cNvPicPr preferRelativeResize="0"/>
          <p:nvPr/>
        </p:nvPicPr>
        <p:blipFill rotWithShape="1">
          <a:blip r:embed="rId2">
            <a:alphaModFix/>
          </a:blip>
          <a:srcRect l="51953"/>
          <a:stretch/>
        </p:blipFill>
        <p:spPr>
          <a:xfrm>
            <a:off x="4181908" y="12028372"/>
            <a:ext cx="555011" cy="545912"/>
          </a:xfrm>
          <a:prstGeom prst="rect">
            <a:avLst/>
          </a:prstGeom>
          <a:noFill/>
          <a:ln>
            <a:noFill/>
          </a:ln>
        </p:spPr>
      </p:pic>
      <p:pic>
        <p:nvPicPr>
          <p:cNvPr id="17" name="Picture 16">
            <a:extLst>
              <a:ext uri="{FF2B5EF4-FFF2-40B4-BE49-F238E27FC236}">
                <a16:creationId xmlns:a16="http://schemas.microsoft.com/office/drawing/2014/main" id="{9A99168A-35E7-9F12-EF87-9D9BFCC5B7EF}"/>
              </a:ext>
            </a:extLst>
          </p:cNvPr>
          <p:cNvPicPr>
            <a:picLocks noChangeAspect="1"/>
          </p:cNvPicPr>
          <p:nvPr/>
        </p:nvPicPr>
        <p:blipFill>
          <a:blip r:embed="rId3"/>
          <a:stretch>
            <a:fillRect/>
          </a:stretch>
        </p:blipFill>
        <p:spPr>
          <a:xfrm>
            <a:off x="20854676" y="293709"/>
            <a:ext cx="2949967" cy="137229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0DD"/>
        </a:solidFill>
        <a:effectLst/>
      </p:bgPr>
    </p:bg>
    <p:spTree>
      <p:nvGrpSpPr>
        <p:cNvPr id="1" name="">
          <a:extLst>
            <a:ext uri="{FF2B5EF4-FFF2-40B4-BE49-F238E27FC236}">
              <a16:creationId xmlns:a16="http://schemas.microsoft.com/office/drawing/2014/main" id="{E7FB6347-44F9-CA9B-CAF6-71FD6BAF2037}"/>
            </a:ext>
          </a:extLst>
        </p:cNvPr>
        <p:cNvGrpSpPr/>
        <p:nvPr/>
      </p:nvGrpSpPr>
      <p:grpSpPr>
        <a:xfrm>
          <a:off x="0" y="0"/>
          <a:ext cx="0" cy="0"/>
          <a:chOff x="0" y="0"/>
          <a:chExt cx="0" cy="0"/>
        </a:xfrm>
      </p:grpSpPr>
      <p:sp>
        <p:nvSpPr>
          <p:cNvPr id="261"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5DB0271C-7271-D1A6-A069-6E46BD257C22}"/>
              </a:ext>
            </a:extLst>
          </p:cNvPr>
          <p:cNvSpPr txBox="1">
            <a:spLocks noGrp="1"/>
          </p:cNvSpPr>
          <p:nvPr>
            <p:ph type="body" idx="21"/>
          </p:nvPr>
        </p:nvSpPr>
        <p:spPr>
          <a:xfrm>
            <a:off x="6524271" y="3119116"/>
            <a:ext cx="14108401" cy="1939705"/>
          </a:xfrm>
          <a:prstGeom prst="rect">
            <a:avLst/>
          </a:prstGeom>
        </p:spPr>
        <p:txBody>
          <a:bodyPr/>
          <a:lstStyle/>
          <a:p>
            <a:pPr algn="just">
              <a:lnSpc>
                <a:spcPct val="115000"/>
              </a:lnSpc>
              <a:spcAft>
                <a:spcPts val="800"/>
              </a:spcAft>
            </a:pPr>
            <a:r>
              <a:rPr lang="en-US" sz="6000" i="1" kern="100" cap="none" baseline="7317" dirty="0">
                <a:latin typeface="Calibri" panose="020F0502020204030204" pitchFamily="34" charset="0"/>
                <a:cs typeface="Arial" panose="020B0604020202020204" pitchFamily="34" charset="0"/>
                <a:sym typeface="Georgia"/>
              </a:rPr>
              <a:t>HEPPP research is the gateway for expansion of the national and regional partnership.</a:t>
            </a:r>
          </a:p>
          <a:p>
            <a:pPr algn="just">
              <a:lnSpc>
                <a:spcPct val="115000"/>
              </a:lnSpc>
              <a:spcAft>
                <a:spcPts val="800"/>
              </a:spcAft>
            </a:pPr>
            <a:endParaRPr lang="en-US" sz="6000" i="1" kern="100" cap="none" baseline="7317" dirty="0">
              <a:latin typeface="Calibri" panose="020F0502020204030204" pitchFamily="34" charset="0"/>
              <a:cs typeface="Arial" panose="020B0604020202020204" pitchFamily="34" charset="0"/>
              <a:sym typeface="Georgia"/>
            </a:endParaRPr>
          </a:p>
          <a:p>
            <a:pPr algn="just">
              <a:lnSpc>
                <a:spcPct val="115000"/>
              </a:lnSpc>
              <a:spcAft>
                <a:spcPts val="800"/>
              </a:spcAft>
            </a:pPr>
            <a:r>
              <a:rPr lang="en-US" sz="6000" i="1" kern="100" cap="none" baseline="7317" dirty="0">
                <a:latin typeface="Calibri" panose="020F0502020204030204" pitchFamily="34" charset="0"/>
                <a:cs typeface="Arial" panose="020B0604020202020204" pitchFamily="34" charset="0"/>
                <a:sym typeface="Georgia"/>
              </a:rPr>
              <a:t>It’s the</a:t>
            </a:r>
            <a:r>
              <a:rPr lang="ar-JO" sz="6000" i="1" kern="100" cap="none" baseline="7317" dirty="0">
                <a:latin typeface="Calibri" panose="020F0502020204030204" pitchFamily="34" charset="0"/>
                <a:cs typeface="Arial" panose="020B0604020202020204" pitchFamily="34" charset="0"/>
                <a:sym typeface="Georgia"/>
              </a:rPr>
              <a:t> </a:t>
            </a:r>
            <a:r>
              <a:rPr lang="en-US" sz="6000" i="1" kern="100" cap="none" baseline="7317" dirty="0">
                <a:latin typeface="Calibri" panose="020F0502020204030204" pitchFamily="34" charset="0"/>
                <a:cs typeface="Arial" panose="020B0604020202020204" pitchFamily="34" charset="0"/>
                <a:sym typeface="Georgia"/>
              </a:rPr>
              <a:t>foundation of a national team, scalability and regional adaptation, advancing regional research.</a:t>
            </a:r>
          </a:p>
          <a:p>
            <a:pPr marR="0" lvl="0" algn="just">
              <a:lnSpc>
                <a:spcPct val="115000"/>
              </a:lnSpc>
              <a:spcAft>
                <a:spcPts val="800"/>
              </a:spcAft>
              <a:buSzPts val="1000"/>
              <a:tabLst>
                <a:tab pos="457200" algn="l"/>
              </a:tabLst>
            </a:pPr>
            <a:endParaRPr lang="en-US" sz="3200" i="1" kern="100" cap="none"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C0CC580-3C61-06E3-8B8D-399FC784480F}"/>
              </a:ext>
            </a:extLst>
          </p:cNvPr>
          <p:cNvSpPr txBox="1"/>
          <p:nvPr/>
        </p:nvSpPr>
        <p:spPr>
          <a:xfrm>
            <a:off x="923815" y="530643"/>
            <a:ext cx="21493202" cy="1323439"/>
          </a:xfrm>
          <a:prstGeom prst="rect">
            <a:avLst/>
          </a:prstGeom>
          <a:noFill/>
        </p:spPr>
        <p:txBody>
          <a:bodyPr wrap="square">
            <a:spAutoFit/>
          </a:bodyPr>
          <a:lstStyle/>
          <a:p>
            <a:r>
              <a:rPr lang="en-US" sz="6000" b="1" i="1" kern="100" baseline="7317" dirty="0">
                <a:solidFill>
                  <a:srgbClr val="2158A5"/>
                </a:solidFill>
                <a:latin typeface="Calibri" panose="020F0502020204030204" pitchFamily="34" charset="0"/>
                <a:cs typeface="Arial" panose="020B0604020202020204" pitchFamily="34" charset="0"/>
              </a:rPr>
              <a:t>Expanding HEPPP through Strategic Partnerships</a:t>
            </a:r>
          </a:p>
          <a:p>
            <a:endParaRPr lang="en-US" sz="6000" b="1" i="1" kern="100" baseline="7317" dirty="0">
              <a:solidFill>
                <a:srgbClr val="2158A5"/>
              </a:solidFill>
              <a:latin typeface="Calibri" panose="020F0502020204030204" pitchFamily="34" charset="0"/>
              <a:cs typeface="Arial" panose="020B0604020202020204" pitchFamily="34" charset="0"/>
              <a:sym typeface="Georgia"/>
            </a:endParaRPr>
          </a:p>
        </p:txBody>
      </p:sp>
      <p:sp>
        <p:nvSpPr>
          <p:cNvPr id="11" name="Text Placeholder 10">
            <a:extLst>
              <a:ext uri="{FF2B5EF4-FFF2-40B4-BE49-F238E27FC236}">
                <a16:creationId xmlns:a16="http://schemas.microsoft.com/office/drawing/2014/main" id="{A17332C1-6E2A-B132-28A2-A961788EEADA}"/>
              </a:ext>
            </a:extLst>
          </p:cNvPr>
          <p:cNvSpPr>
            <a:spLocks noGrp="1"/>
          </p:cNvSpPr>
          <p:nvPr>
            <p:ph type="body" sz="quarter" idx="25"/>
          </p:nvPr>
        </p:nvSpPr>
        <p:spPr>
          <a:xfrm>
            <a:off x="6524272" y="8459882"/>
            <a:ext cx="14156734" cy="4731105"/>
          </a:xfrm>
        </p:spPr>
        <p:txBody>
          <a:bodyPr/>
          <a:lstStyle/>
          <a:p>
            <a:pPr algn="just" defTabSz="914353">
              <a:lnSpc>
                <a:spcPct val="115000"/>
              </a:lnSpc>
              <a:spcBef>
                <a:spcPts val="0"/>
              </a:spcBef>
              <a:spcAft>
                <a:spcPts val="800"/>
              </a:spcAft>
            </a:pPr>
            <a:r>
              <a:rPr lang="en-US" sz="6000" kern="100" spc="-29" dirty="0">
                <a:latin typeface="Calibri" panose="020F0502020204030204" pitchFamily="34" charset="0"/>
                <a:cs typeface="Arial" panose="020B0604020202020204" pitchFamily="34" charset="0"/>
                <a:sym typeface="Fabrikat Mono Bold"/>
              </a:rPr>
              <a:t>HEPPP create the vision for Sustainable Impact by create a sustainable framework for supporting vulnerable families across diverse regions.</a:t>
            </a:r>
          </a:p>
          <a:p>
            <a:endParaRPr lang="en-US" sz="13800" dirty="0"/>
          </a:p>
        </p:txBody>
      </p:sp>
      <p:pic>
        <p:nvPicPr>
          <p:cNvPr id="2" name="Google Shape;469;g23de5df8e19_0_612">
            <a:extLst>
              <a:ext uri="{FF2B5EF4-FFF2-40B4-BE49-F238E27FC236}">
                <a16:creationId xmlns:a16="http://schemas.microsoft.com/office/drawing/2014/main" id="{5B41A3EE-7463-0207-6E2D-FE38F4D4694F}"/>
              </a:ext>
            </a:extLst>
          </p:cNvPr>
          <p:cNvPicPr preferRelativeResize="0"/>
          <p:nvPr/>
        </p:nvPicPr>
        <p:blipFill rotWithShape="1">
          <a:blip r:embed="rId2">
            <a:alphaModFix/>
          </a:blip>
          <a:srcRect l="70223"/>
          <a:stretch/>
        </p:blipFill>
        <p:spPr>
          <a:xfrm>
            <a:off x="4822237" y="3119116"/>
            <a:ext cx="904981" cy="817602"/>
          </a:xfrm>
          <a:prstGeom prst="rect">
            <a:avLst/>
          </a:prstGeom>
          <a:noFill/>
          <a:ln>
            <a:noFill/>
          </a:ln>
        </p:spPr>
      </p:pic>
      <p:pic>
        <p:nvPicPr>
          <p:cNvPr id="4" name="Google Shape;469;g23de5df8e19_0_612">
            <a:extLst>
              <a:ext uri="{FF2B5EF4-FFF2-40B4-BE49-F238E27FC236}">
                <a16:creationId xmlns:a16="http://schemas.microsoft.com/office/drawing/2014/main" id="{B305AF49-EB8F-93A6-D1FE-37CBF8FBC2A5}"/>
              </a:ext>
            </a:extLst>
          </p:cNvPr>
          <p:cNvPicPr preferRelativeResize="0"/>
          <p:nvPr/>
        </p:nvPicPr>
        <p:blipFill rotWithShape="1">
          <a:blip r:embed="rId2">
            <a:alphaModFix/>
          </a:blip>
          <a:srcRect l="70223"/>
          <a:stretch/>
        </p:blipFill>
        <p:spPr>
          <a:xfrm>
            <a:off x="4822238" y="5380698"/>
            <a:ext cx="904981" cy="817602"/>
          </a:xfrm>
          <a:prstGeom prst="rect">
            <a:avLst/>
          </a:prstGeom>
          <a:noFill/>
          <a:ln>
            <a:noFill/>
          </a:ln>
        </p:spPr>
      </p:pic>
      <p:pic>
        <p:nvPicPr>
          <p:cNvPr id="5" name="Google Shape;469;g23de5df8e19_0_612">
            <a:extLst>
              <a:ext uri="{FF2B5EF4-FFF2-40B4-BE49-F238E27FC236}">
                <a16:creationId xmlns:a16="http://schemas.microsoft.com/office/drawing/2014/main" id="{4B7CAFFF-4A97-877B-8362-BE2D4CE125E2}"/>
              </a:ext>
            </a:extLst>
          </p:cNvPr>
          <p:cNvPicPr preferRelativeResize="0"/>
          <p:nvPr/>
        </p:nvPicPr>
        <p:blipFill rotWithShape="1">
          <a:blip r:embed="rId2">
            <a:alphaModFix/>
          </a:blip>
          <a:srcRect l="70223"/>
          <a:stretch/>
        </p:blipFill>
        <p:spPr>
          <a:xfrm>
            <a:off x="4822238" y="8459882"/>
            <a:ext cx="904981" cy="817602"/>
          </a:xfrm>
          <a:prstGeom prst="rect">
            <a:avLst/>
          </a:prstGeom>
          <a:noFill/>
          <a:ln>
            <a:noFill/>
          </a:ln>
        </p:spPr>
      </p:pic>
      <p:pic>
        <p:nvPicPr>
          <p:cNvPr id="6" name="Picture 5">
            <a:extLst>
              <a:ext uri="{FF2B5EF4-FFF2-40B4-BE49-F238E27FC236}">
                <a16:creationId xmlns:a16="http://schemas.microsoft.com/office/drawing/2014/main" id="{8B0A3098-6C7A-5AC9-CC2F-EF3D1D045AC2}"/>
              </a:ext>
            </a:extLst>
          </p:cNvPr>
          <p:cNvPicPr>
            <a:picLocks noChangeAspect="1"/>
          </p:cNvPicPr>
          <p:nvPr/>
        </p:nvPicPr>
        <p:blipFill>
          <a:blip r:embed="rId3"/>
          <a:stretch>
            <a:fillRect/>
          </a:stretch>
        </p:blipFill>
        <p:spPr>
          <a:xfrm>
            <a:off x="20942033" y="443851"/>
            <a:ext cx="2949967" cy="1329069"/>
          </a:xfrm>
          <a:prstGeom prst="rect">
            <a:avLst/>
          </a:prstGeom>
        </p:spPr>
      </p:pic>
    </p:spTree>
    <p:extLst>
      <p:ext uri="{BB962C8B-B14F-4D97-AF65-F5344CB8AC3E}">
        <p14:creationId xmlns:p14="http://schemas.microsoft.com/office/powerpoint/2010/main" val="38398384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0DD"/>
        </a:solidFill>
        <a:effectLst/>
      </p:bgPr>
    </p:bg>
    <p:spTree>
      <p:nvGrpSpPr>
        <p:cNvPr id="1" name=""/>
        <p:cNvGrpSpPr/>
        <p:nvPr/>
      </p:nvGrpSpPr>
      <p:grpSpPr>
        <a:xfrm>
          <a:off x="0" y="0"/>
          <a:ext cx="0" cy="0"/>
          <a:chOff x="0" y="0"/>
          <a:chExt cx="0" cy="0"/>
        </a:xfrm>
      </p:grpSpPr>
      <p:pic>
        <p:nvPicPr>
          <p:cNvPr id="4" name="Google Shape;463;g23de5df8e19_0_612">
            <a:extLst>
              <a:ext uri="{FF2B5EF4-FFF2-40B4-BE49-F238E27FC236}">
                <a16:creationId xmlns:a16="http://schemas.microsoft.com/office/drawing/2014/main" id="{87B03FA1-D427-624D-E77E-84296B18622D}"/>
              </a:ext>
            </a:extLst>
          </p:cNvPr>
          <p:cNvPicPr preferRelativeResize="0"/>
          <p:nvPr/>
        </p:nvPicPr>
        <p:blipFill rotWithShape="1">
          <a:blip r:embed="rId2">
            <a:alphaModFix/>
          </a:blip>
          <a:srcRect l="3586"/>
          <a:stretch/>
        </p:blipFill>
        <p:spPr>
          <a:xfrm>
            <a:off x="2248329" y="2127350"/>
            <a:ext cx="15147850" cy="4129400"/>
          </a:xfrm>
          <a:prstGeom prst="rect">
            <a:avLst/>
          </a:prstGeom>
          <a:solidFill>
            <a:srgbClr val="FFF0DD"/>
          </a:solidFill>
          <a:ln>
            <a:noFill/>
          </a:ln>
        </p:spPr>
      </p:pic>
      <p:sp>
        <p:nvSpPr>
          <p:cNvPr id="5" name="Google Shape;464;g23de5df8e19_0_612">
            <a:extLst>
              <a:ext uri="{FF2B5EF4-FFF2-40B4-BE49-F238E27FC236}">
                <a16:creationId xmlns:a16="http://schemas.microsoft.com/office/drawing/2014/main" id="{A9909FF0-FD31-B4D1-1BBD-35516B0AD333}"/>
              </a:ext>
            </a:extLst>
          </p:cNvPr>
          <p:cNvSpPr/>
          <p:nvPr/>
        </p:nvSpPr>
        <p:spPr>
          <a:xfrm>
            <a:off x="16795089" y="2587900"/>
            <a:ext cx="3028800" cy="3028800"/>
          </a:xfrm>
          <a:prstGeom prst="ellipse">
            <a:avLst/>
          </a:prstGeom>
          <a:solidFill>
            <a:srgbClr val="FFFFFF"/>
          </a:solidFill>
          <a:ln w="9525" cap="flat" cmpd="sng">
            <a:solidFill>
              <a:srgbClr val="63C1B9"/>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pic>
        <p:nvPicPr>
          <p:cNvPr id="6" name="Google Shape;465;g23de5df8e19_0_612">
            <a:extLst>
              <a:ext uri="{FF2B5EF4-FFF2-40B4-BE49-F238E27FC236}">
                <a16:creationId xmlns:a16="http://schemas.microsoft.com/office/drawing/2014/main" id="{7B4DA4EA-D183-ABE8-154A-90FB0DA4B330}"/>
              </a:ext>
            </a:extLst>
          </p:cNvPr>
          <p:cNvPicPr preferRelativeResize="0"/>
          <p:nvPr/>
        </p:nvPicPr>
        <p:blipFill>
          <a:blip r:embed="rId3">
            <a:alphaModFix/>
          </a:blip>
          <a:stretch>
            <a:fillRect/>
          </a:stretch>
        </p:blipFill>
        <p:spPr>
          <a:xfrm>
            <a:off x="17095634" y="3607050"/>
            <a:ext cx="2427710" cy="1170000"/>
          </a:xfrm>
          <a:prstGeom prst="rect">
            <a:avLst/>
          </a:prstGeom>
          <a:noFill/>
          <a:ln>
            <a:noFill/>
          </a:ln>
        </p:spPr>
      </p:pic>
      <p:sp>
        <p:nvSpPr>
          <p:cNvPr id="7" name="Google Shape;470;g23de5df8e19_0_612">
            <a:extLst>
              <a:ext uri="{FF2B5EF4-FFF2-40B4-BE49-F238E27FC236}">
                <a16:creationId xmlns:a16="http://schemas.microsoft.com/office/drawing/2014/main" id="{B3D22F97-3AC8-0BD6-E78F-A58F04E65D15}"/>
              </a:ext>
            </a:extLst>
          </p:cNvPr>
          <p:cNvSpPr/>
          <p:nvPr/>
        </p:nvSpPr>
        <p:spPr>
          <a:xfrm>
            <a:off x="2248330" y="6584900"/>
            <a:ext cx="15147850" cy="1663800"/>
          </a:xfrm>
          <a:prstGeom prst="rect">
            <a:avLst/>
          </a:prstGeom>
          <a:noFill/>
          <a:ln w="19050" cap="flat" cmpd="sng">
            <a:solidFill>
              <a:srgbClr val="63C1B9"/>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8" name="Google Shape;483;g23de5df8e19_0_612">
            <a:extLst>
              <a:ext uri="{FF2B5EF4-FFF2-40B4-BE49-F238E27FC236}">
                <a16:creationId xmlns:a16="http://schemas.microsoft.com/office/drawing/2014/main" id="{0DDA639A-3583-6CE1-637D-074A041D3442}"/>
              </a:ext>
            </a:extLst>
          </p:cNvPr>
          <p:cNvSpPr txBox="1"/>
          <p:nvPr/>
        </p:nvSpPr>
        <p:spPr>
          <a:xfrm>
            <a:off x="3332749" y="6858000"/>
            <a:ext cx="5508000" cy="907880"/>
          </a:xfrm>
          <a:prstGeom prst="rect">
            <a:avLst/>
          </a:prstGeom>
          <a:solidFill>
            <a:srgbClr val="FFF0DD"/>
          </a:solidFill>
          <a:ln>
            <a:noFill/>
          </a:ln>
        </p:spPr>
        <p:txBody>
          <a:bodyPr spcFirstLastPara="1" wrap="square" lIns="182850" tIns="182850" rIns="182850" bIns="182850" anchor="t" anchorCtr="0">
            <a:spAutoFit/>
          </a:bodyPr>
          <a:lstStyle/>
          <a:p>
            <a:pPr algn="r"/>
            <a:r>
              <a:rPr lang="en-US" sz="2000" dirty="0">
                <a:solidFill>
                  <a:srgbClr val="050505"/>
                </a:solidFill>
                <a:highlight>
                  <a:srgbClr val="FFF0DD"/>
                </a:highlight>
                <a:latin typeface="Arabic Typesetting" panose="03020402040406030203" pitchFamily="66" charset="-78"/>
                <a:ea typeface="Tajawal"/>
                <a:cs typeface="Arabic Typesetting" panose="03020402040406030203" pitchFamily="66" charset="-78"/>
                <a:sym typeface="Tajawal"/>
              </a:rPr>
              <a:t> </a:t>
            </a:r>
            <a:r>
              <a:rPr lang="en-US" sz="2000" dirty="0" err="1">
                <a:solidFill>
                  <a:srgbClr val="050505"/>
                </a:solidFill>
                <a:highlight>
                  <a:srgbClr val="FFF0DD"/>
                </a:highlight>
                <a:latin typeface="Arabic Typesetting" panose="03020402040406030203" pitchFamily="66" charset="-78"/>
                <a:ea typeface="Tajawal"/>
                <a:cs typeface="Arabic Typesetting" panose="03020402040406030203" pitchFamily="66" charset="-78"/>
                <a:sym typeface="Tajawal"/>
              </a:rPr>
              <a:t>ورشة</a:t>
            </a:r>
            <a:r>
              <a:rPr lang="en-US" sz="2000" dirty="0">
                <a:solidFill>
                  <a:srgbClr val="050505"/>
                </a:solidFill>
                <a:highlight>
                  <a:srgbClr val="FFF0DD"/>
                </a:highlight>
                <a:latin typeface="Arabic Typesetting" panose="03020402040406030203" pitchFamily="66" charset="-78"/>
                <a:ea typeface="Tajawal"/>
                <a:cs typeface="Arabic Typesetting" panose="03020402040406030203" pitchFamily="66" charset="-78"/>
                <a:sym typeface="Tajawal"/>
              </a:rPr>
              <a:t> </a:t>
            </a:r>
            <a:r>
              <a:rPr lang="en-US" sz="2000" dirty="0" err="1">
                <a:solidFill>
                  <a:srgbClr val="050505"/>
                </a:solidFill>
                <a:highlight>
                  <a:srgbClr val="FFF0DD"/>
                </a:highlight>
                <a:latin typeface="Arabic Typesetting" panose="03020402040406030203" pitchFamily="66" charset="-78"/>
                <a:ea typeface="Tajawal"/>
                <a:cs typeface="Arabic Typesetting" panose="03020402040406030203" pitchFamily="66" charset="-78"/>
                <a:sym typeface="Tajawal"/>
              </a:rPr>
              <a:t>الموارد</a:t>
            </a:r>
            <a:r>
              <a:rPr lang="en-US" sz="2000" dirty="0">
                <a:solidFill>
                  <a:srgbClr val="050505"/>
                </a:solidFill>
                <a:highlight>
                  <a:srgbClr val="FFF0DD"/>
                </a:highlight>
                <a:latin typeface="Arabic Typesetting" panose="03020402040406030203" pitchFamily="66" charset="-78"/>
                <a:ea typeface="Tajawal"/>
                <a:cs typeface="Arabic Typesetting" panose="03020402040406030203" pitchFamily="66" charset="-78"/>
                <a:sym typeface="Tajawal"/>
              </a:rPr>
              <a:t> </a:t>
            </a:r>
            <a:r>
              <a:rPr lang="en-US" sz="2000" dirty="0" err="1">
                <a:solidFill>
                  <a:srgbClr val="050505"/>
                </a:solidFill>
                <a:highlight>
                  <a:srgbClr val="FFF0DD"/>
                </a:highlight>
                <a:latin typeface="Arabic Typesetting" panose="03020402040406030203" pitchFamily="66" charset="-78"/>
                <a:ea typeface="Tajawal"/>
                <a:cs typeface="Arabic Typesetting" panose="03020402040406030203" pitchFamily="66" charset="-78"/>
                <a:sym typeface="Tajawal"/>
              </a:rPr>
              <a:t>العربيّة</a:t>
            </a:r>
            <a:r>
              <a:rPr lang="en-US" sz="2000" dirty="0">
                <a:solidFill>
                  <a:srgbClr val="050505"/>
                </a:solidFill>
                <a:highlight>
                  <a:srgbClr val="FFF0DD"/>
                </a:highlight>
                <a:latin typeface="Arabic Typesetting" panose="03020402040406030203" pitchFamily="66" charset="-78"/>
                <a:ea typeface="Tajawal"/>
                <a:cs typeface="Arabic Typesetting" panose="03020402040406030203" pitchFamily="66" charset="-78"/>
                <a:sym typeface="Tajawal"/>
              </a:rPr>
              <a:t>   Arab Resource Collective</a:t>
            </a:r>
            <a:endParaRPr sz="2000" dirty="0">
              <a:solidFill>
                <a:srgbClr val="050505"/>
              </a:solidFill>
              <a:highlight>
                <a:srgbClr val="FFF0DD"/>
              </a:highlight>
              <a:latin typeface="Arabic Typesetting" panose="03020402040406030203" pitchFamily="66" charset="-78"/>
              <a:ea typeface="Tajawal"/>
              <a:cs typeface="Arabic Typesetting" panose="03020402040406030203" pitchFamily="66" charset="-78"/>
              <a:sym typeface="Tajawal"/>
            </a:endParaRPr>
          </a:p>
          <a:p>
            <a:pPr algn="r"/>
            <a:r>
              <a:rPr lang="en-US" sz="1500" u="sng" dirty="0">
                <a:highlight>
                  <a:srgbClr val="FFF0DD"/>
                </a:highlight>
                <a:latin typeface="Roboto"/>
                <a:ea typeface="Roboto"/>
                <a:cs typeface="Roboto"/>
                <a:sym typeface="Roboto"/>
              </a:rPr>
              <a:t>(www</a:t>
            </a:r>
            <a:r>
              <a:rPr lang="en-US" sz="1500" u="sng" dirty="0">
                <a:latin typeface="Roboto"/>
                <a:ea typeface="Roboto"/>
                <a:cs typeface="Roboto"/>
                <a:sym typeface="Roboto"/>
              </a:rPr>
              <a:t>.facebook.com/ArabResourceCollective)</a:t>
            </a:r>
            <a:endParaRPr sz="1500" u="sng" dirty="0">
              <a:solidFill>
                <a:srgbClr val="000000"/>
              </a:solidFill>
              <a:latin typeface="Roboto"/>
              <a:ea typeface="Roboto"/>
              <a:cs typeface="Roboto"/>
              <a:sym typeface="Roboto"/>
            </a:endParaRPr>
          </a:p>
        </p:txBody>
      </p:sp>
      <p:pic>
        <p:nvPicPr>
          <p:cNvPr id="9" name="Google Shape;472;g23de5df8e19_0_612">
            <a:extLst>
              <a:ext uri="{FF2B5EF4-FFF2-40B4-BE49-F238E27FC236}">
                <a16:creationId xmlns:a16="http://schemas.microsoft.com/office/drawing/2014/main" id="{59440710-5EB0-6FCD-75DC-16DF5D4D0B41}"/>
              </a:ext>
            </a:extLst>
          </p:cNvPr>
          <p:cNvPicPr preferRelativeResize="0"/>
          <p:nvPr/>
        </p:nvPicPr>
        <p:blipFill>
          <a:blip r:embed="rId4">
            <a:alphaModFix/>
          </a:blip>
          <a:stretch>
            <a:fillRect/>
          </a:stretch>
        </p:blipFill>
        <p:spPr>
          <a:xfrm>
            <a:off x="8840774" y="6956974"/>
            <a:ext cx="800400" cy="800400"/>
          </a:xfrm>
          <a:prstGeom prst="rect">
            <a:avLst/>
          </a:prstGeom>
          <a:noFill/>
          <a:ln>
            <a:noFill/>
          </a:ln>
        </p:spPr>
      </p:pic>
      <p:sp>
        <p:nvSpPr>
          <p:cNvPr id="10" name="Google Shape;482;g23de5df8e19_0_612">
            <a:extLst>
              <a:ext uri="{FF2B5EF4-FFF2-40B4-BE49-F238E27FC236}">
                <a16:creationId xmlns:a16="http://schemas.microsoft.com/office/drawing/2014/main" id="{DBDF880A-4CFA-8B0A-2932-BCA5CBCF7981}"/>
              </a:ext>
            </a:extLst>
          </p:cNvPr>
          <p:cNvSpPr txBox="1"/>
          <p:nvPr/>
        </p:nvSpPr>
        <p:spPr>
          <a:xfrm>
            <a:off x="12790231" y="6987872"/>
            <a:ext cx="2819400" cy="738603"/>
          </a:xfrm>
          <a:prstGeom prst="rect">
            <a:avLst/>
          </a:prstGeom>
          <a:noFill/>
          <a:ln>
            <a:noFill/>
          </a:ln>
        </p:spPr>
        <p:txBody>
          <a:bodyPr spcFirstLastPara="1" wrap="square" lIns="182850" tIns="182850" rIns="182850" bIns="182850" anchor="t" anchorCtr="0">
            <a:spAutoFit/>
          </a:bodyPr>
          <a:lstStyle/>
          <a:p>
            <a:r>
              <a:rPr lang="en-US" sz="2400" dirty="0">
                <a:latin typeface="Tajawal"/>
                <a:ea typeface="Tajawal"/>
                <a:cs typeface="Tajawal"/>
                <a:sym typeface="Tajawal"/>
              </a:rPr>
              <a:t>www.mawared.org</a:t>
            </a:r>
            <a:endParaRPr sz="2400" dirty="0">
              <a:solidFill>
                <a:srgbClr val="000000"/>
              </a:solidFill>
              <a:latin typeface="Tajawal"/>
              <a:ea typeface="Tajawal"/>
              <a:cs typeface="Tajawal"/>
              <a:sym typeface="Tajawal"/>
            </a:endParaRPr>
          </a:p>
        </p:txBody>
      </p:sp>
      <p:pic>
        <p:nvPicPr>
          <p:cNvPr id="11" name="Google Shape;476;g23de5df8e19_0_612">
            <a:extLst>
              <a:ext uri="{FF2B5EF4-FFF2-40B4-BE49-F238E27FC236}">
                <a16:creationId xmlns:a16="http://schemas.microsoft.com/office/drawing/2014/main" id="{8B3CC9DD-B297-6317-A51B-0F6BA603A7DE}"/>
              </a:ext>
            </a:extLst>
          </p:cNvPr>
          <p:cNvPicPr preferRelativeResize="0"/>
          <p:nvPr/>
        </p:nvPicPr>
        <p:blipFill>
          <a:blip r:embed="rId5">
            <a:alphaModFix/>
          </a:blip>
          <a:stretch>
            <a:fillRect/>
          </a:stretch>
        </p:blipFill>
        <p:spPr>
          <a:xfrm>
            <a:off x="15543252" y="6903250"/>
            <a:ext cx="800378" cy="800400"/>
          </a:xfrm>
          <a:prstGeom prst="rect">
            <a:avLst/>
          </a:prstGeom>
          <a:noFill/>
          <a:ln>
            <a:noFill/>
          </a:ln>
        </p:spPr>
      </p:pic>
      <p:sp>
        <p:nvSpPr>
          <p:cNvPr id="12" name="Google Shape;466;g23de5df8e19_0_612">
            <a:extLst>
              <a:ext uri="{FF2B5EF4-FFF2-40B4-BE49-F238E27FC236}">
                <a16:creationId xmlns:a16="http://schemas.microsoft.com/office/drawing/2014/main" id="{16092646-2682-E292-EB0A-B4CEFC58F659}"/>
              </a:ext>
            </a:extLst>
          </p:cNvPr>
          <p:cNvSpPr/>
          <p:nvPr/>
        </p:nvSpPr>
        <p:spPr>
          <a:xfrm>
            <a:off x="16795089" y="5944851"/>
            <a:ext cx="3028800" cy="3028800"/>
          </a:xfrm>
          <a:prstGeom prst="ellipse">
            <a:avLst/>
          </a:prstGeom>
          <a:solidFill>
            <a:srgbClr val="FFFFFF"/>
          </a:solidFill>
          <a:ln w="9525" cap="flat" cmpd="sng">
            <a:solidFill>
              <a:srgbClr val="63C1B9"/>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pic>
        <p:nvPicPr>
          <p:cNvPr id="13" name="Google Shape;468;g23de5df8e19_0_612">
            <a:extLst>
              <a:ext uri="{FF2B5EF4-FFF2-40B4-BE49-F238E27FC236}">
                <a16:creationId xmlns:a16="http://schemas.microsoft.com/office/drawing/2014/main" id="{FD6B3A8E-4946-1158-013D-8328DB8C2DF4}"/>
              </a:ext>
            </a:extLst>
          </p:cNvPr>
          <p:cNvPicPr preferRelativeResize="0"/>
          <p:nvPr/>
        </p:nvPicPr>
        <p:blipFill rotWithShape="1">
          <a:blip r:embed="rId6">
            <a:alphaModFix/>
          </a:blip>
          <a:srcRect l="51953"/>
          <a:stretch/>
        </p:blipFill>
        <p:spPr>
          <a:xfrm>
            <a:off x="17227151" y="6584900"/>
            <a:ext cx="1869500" cy="1796566"/>
          </a:xfrm>
          <a:prstGeom prst="rect">
            <a:avLst/>
          </a:prstGeom>
          <a:noFill/>
          <a:ln>
            <a:noFill/>
          </a:ln>
        </p:spPr>
      </p:pic>
      <p:sp>
        <p:nvSpPr>
          <p:cNvPr id="14" name="Google Shape;471;g23de5df8e19_0_612">
            <a:extLst>
              <a:ext uri="{FF2B5EF4-FFF2-40B4-BE49-F238E27FC236}">
                <a16:creationId xmlns:a16="http://schemas.microsoft.com/office/drawing/2014/main" id="{78048B27-7741-5C1D-4498-257F8F7974F6}"/>
              </a:ext>
            </a:extLst>
          </p:cNvPr>
          <p:cNvSpPr/>
          <p:nvPr/>
        </p:nvSpPr>
        <p:spPr>
          <a:xfrm>
            <a:off x="2220373" y="9278768"/>
            <a:ext cx="15175805" cy="2587167"/>
          </a:xfrm>
          <a:prstGeom prst="rect">
            <a:avLst/>
          </a:prstGeom>
          <a:noFill/>
          <a:ln w="19050" cap="flat" cmpd="sng">
            <a:solidFill>
              <a:srgbClr val="63C1B9"/>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5" name="Google Shape;479;g23de5df8e19_0_612">
            <a:extLst>
              <a:ext uri="{FF2B5EF4-FFF2-40B4-BE49-F238E27FC236}">
                <a16:creationId xmlns:a16="http://schemas.microsoft.com/office/drawing/2014/main" id="{D3AB4617-66D0-C01B-EB84-63B55C1085EF}"/>
              </a:ext>
            </a:extLst>
          </p:cNvPr>
          <p:cNvSpPr txBox="1"/>
          <p:nvPr/>
        </p:nvSpPr>
        <p:spPr>
          <a:xfrm>
            <a:off x="3332750" y="9584150"/>
            <a:ext cx="5507999" cy="907880"/>
          </a:xfrm>
          <a:prstGeom prst="rect">
            <a:avLst/>
          </a:prstGeom>
          <a:noFill/>
          <a:ln>
            <a:noFill/>
          </a:ln>
        </p:spPr>
        <p:txBody>
          <a:bodyPr spcFirstLastPara="1" wrap="square" lIns="182850" tIns="182850" rIns="182850" bIns="182850" anchor="t" anchorCtr="0">
            <a:spAutoFit/>
          </a:bodyPr>
          <a:lstStyle/>
          <a:p>
            <a:pPr algn="r"/>
            <a:r>
              <a:rPr lang="en-US" sz="2000" dirty="0">
                <a:solidFill>
                  <a:srgbClr val="050505"/>
                </a:solidFill>
                <a:highlight>
                  <a:srgbClr val="FFF0DD"/>
                </a:highlight>
                <a:latin typeface="Arabic Typesetting" panose="03020402040406030203" pitchFamily="66" charset="-78"/>
                <a:ea typeface="Tajawal"/>
                <a:cs typeface="Arabic Typesetting" panose="03020402040406030203" pitchFamily="66" charset="-78"/>
                <a:sym typeface="Tajawal"/>
              </a:rPr>
              <a:t>Arab Network for Early Childhood - ANECD - </a:t>
            </a:r>
            <a:r>
              <a:rPr lang="en-US" sz="2000" dirty="0" err="1">
                <a:solidFill>
                  <a:srgbClr val="050505"/>
                </a:solidFill>
                <a:highlight>
                  <a:srgbClr val="FFF0DD"/>
                </a:highlight>
                <a:latin typeface="Arabic Typesetting" panose="03020402040406030203" pitchFamily="66" charset="-78"/>
                <a:ea typeface="Tajawal"/>
                <a:cs typeface="Arabic Typesetting" panose="03020402040406030203" pitchFamily="66" charset="-78"/>
                <a:sym typeface="Tajawal"/>
              </a:rPr>
              <a:t>الشبكة</a:t>
            </a:r>
            <a:r>
              <a:rPr lang="en-US" sz="2000" dirty="0">
                <a:solidFill>
                  <a:srgbClr val="050505"/>
                </a:solidFill>
                <a:highlight>
                  <a:srgbClr val="FFF0DD"/>
                </a:highlight>
                <a:latin typeface="Arabic Typesetting" panose="03020402040406030203" pitchFamily="66" charset="-78"/>
                <a:ea typeface="Tajawal"/>
                <a:cs typeface="Arabic Typesetting" panose="03020402040406030203" pitchFamily="66" charset="-78"/>
                <a:sym typeface="Tajawal"/>
              </a:rPr>
              <a:t> </a:t>
            </a:r>
            <a:r>
              <a:rPr lang="en-US" sz="2000" dirty="0" err="1">
                <a:solidFill>
                  <a:srgbClr val="050505"/>
                </a:solidFill>
                <a:highlight>
                  <a:srgbClr val="FFF0DD"/>
                </a:highlight>
                <a:latin typeface="Arabic Typesetting" panose="03020402040406030203" pitchFamily="66" charset="-78"/>
                <a:ea typeface="Tajawal"/>
                <a:cs typeface="Arabic Typesetting" panose="03020402040406030203" pitchFamily="66" charset="-78"/>
                <a:sym typeface="Tajawal"/>
              </a:rPr>
              <a:t>العربية</a:t>
            </a:r>
            <a:r>
              <a:rPr lang="en-US" sz="2000" dirty="0">
                <a:solidFill>
                  <a:srgbClr val="050505"/>
                </a:solidFill>
                <a:highlight>
                  <a:srgbClr val="FFF0DD"/>
                </a:highlight>
                <a:latin typeface="Arabic Typesetting" panose="03020402040406030203" pitchFamily="66" charset="-78"/>
                <a:ea typeface="Tajawal"/>
                <a:cs typeface="Arabic Typesetting" panose="03020402040406030203" pitchFamily="66" charset="-78"/>
                <a:sym typeface="Tajawal"/>
              </a:rPr>
              <a:t> </a:t>
            </a:r>
            <a:r>
              <a:rPr lang="en-US" sz="2000" dirty="0" err="1">
                <a:solidFill>
                  <a:srgbClr val="050505"/>
                </a:solidFill>
                <a:highlight>
                  <a:srgbClr val="FFF0DD"/>
                </a:highlight>
                <a:latin typeface="Arabic Typesetting" panose="03020402040406030203" pitchFamily="66" charset="-78"/>
                <a:ea typeface="Tajawal"/>
                <a:cs typeface="Arabic Typesetting" panose="03020402040406030203" pitchFamily="66" charset="-78"/>
                <a:sym typeface="Tajawal"/>
              </a:rPr>
              <a:t>للطفولة</a:t>
            </a:r>
            <a:r>
              <a:rPr lang="en-US" sz="2000" dirty="0">
                <a:solidFill>
                  <a:srgbClr val="050505"/>
                </a:solidFill>
                <a:highlight>
                  <a:srgbClr val="FFF0DD"/>
                </a:highlight>
                <a:latin typeface="Arabic Typesetting" panose="03020402040406030203" pitchFamily="66" charset="-78"/>
                <a:ea typeface="Tajawal"/>
                <a:cs typeface="Arabic Typesetting" panose="03020402040406030203" pitchFamily="66" charset="-78"/>
                <a:sym typeface="Tajawal"/>
              </a:rPr>
              <a:t> </a:t>
            </a:r>
            <a:r>
              <a:rPr lang="en-US" sz="2000" dirty="0" err="1">
                <a:solidFill>
                  <a:srgbClr val="050505"/>
                </a:solidFill>
                <a:highlight>
                  <a:srgbClr val="FFF0DD"/>
                </a:highlight>
                <a:latin typeface="Arabic Typesetting" panose="03020402040406030203" pitchFamily="66" charset="-78"/>
                <a:ea typeface="Tajawal"/>
                <a:cs typeface="Arabic Typesetting" panose="03020402040406030203" pitchFamily="66" charset="-78"/>
                <a:sym typeface="Tajawal"/>
              </a:rPr>
              <a:t>المبكرة</a:t>
            </a:r>
            <a:endParaRPr sz="600" dirty="0">
              <a:solidFill>
                <a:srgbClr val="000000"/>
              </a:solidFill>
              <a:highlight>
                <a:srgbClr val="FFF0DD"/>
              </a:highlight>
              <a:latin typeface="Arabic Typesetting" panose="03020402040406030203" pitchFamily="66" charset="-78"/>
              <a:ea typeface="Tajawal Medium"/>
              <a:cs typeface="Arabic Typesetting" panose="03020402040406030203" pitchFamily="66" charset="-78"/>
              <a:sym typeface="Tajawal Medium"/>
            </a:endParaRPr>
          </a:p>
          <a:p>
            <a:pPr algn="r"/>
            <a:r>
              <a:rPr lang="en-US" sz="1500" dirty="0">
                <a:solidFill>
                  <a:srgbClr val="000000"/>
                </a:solidFill>
                <a:highlight>
                  <a:srgbClr val="FFF0DD"/>
                </a:highlight>
                <a:latin typeface="Roboto"/>
                <a:ea typeface="Roboto"/>
                <a:cs typeface="Roboto"/>
                <a:sym typeface="Roboto"/>
              </a:rPr>
              <a:t>(</a:t>
            </a:r>
            <a:r>
              <a:rPr lang="en-US" sz="1500" u="sng" dirty="0">
                <a:solidFill>
                  <a:srgbClr val="000000"/>
                </a:solidFill>
                <a:highlight>
                  <a:srgbClr val="FFF0DD"/>
                </a:highlight>
                <a:latin typeface="Roboto"/>
                <a:ea typeface="Roboto"/>
                <a:cs typeface="Roboto"/>
                <a:sym typeface="Roboto"/>
                <a:hlinkClick r:id="rId7">
                  <a:extLst>
                    <a:ext uri="{A12FA001-AC4F-418D-AE19-62706E023703}">
                      <ahyp:hlinkClr xmlns:ahyp="http://schemas.microsoft.com/office/drawing/2018/hyperlinkcolor" val="tx"/>
                    </a:ext>
                  </a:extLst>
                </a:hlinkClick>
              </a:rPr>
              <a:t>www.facebook.com/ArabNetworkECD</a:t>
            </a:r>
            <a:r>
              <a:rPr lang="en-US" sz="1500" dirty="0">
                <a:solidFill>
                  <a:srgbClr val="000000"/>
                </a:solidFill>
                <a:highlight>
                  <a:srgbClr val="FFF0DD"/>
                </a:highlight>
                <a:latin typeface="Roboto"/>
                <a:ea typeface="Roboto"/>
                <a:cs typeface="Roboto"/>
                <a:sym typeface="Roboto"/>
              </a:rPr>
              <a:t>)</a:t>
            </a:r>
            <a:endParaRPr sz="1500" dirty="0">
              <a:solidFill>
                <a:srgbClr val="000000"/>
              </a:solidFill>
              <a:highlight>
                <a:srgbClr val="FFF0DD"/>
              </a:highlight>
              <a:latin typeface="Roboto"/>
              <a:ea typeface="Roboto"/>
              <a:cs typeface="Roboto"/>
              <a:sym typeface="Roboto"/>
            </a:endParaRPr>
          </a:p>
        </p:txBody>
      </p:sp>
      <p:pic>
        <p:nvPicPr>
          <p:cNvPr id="16" name="Google Shape;473;g23de5df8e19_0_612">
            <a:extLst>
              <a:ext uri="{FF2B5EF4-FFF2-40B4-BE49-F238E27FC236}">
                <a16:creationId xmlns:a16="http://schemas.microsoft.com/office/drawing/2014/main" id="{BE8E49A1-DD50-428E-CA21-1C0EEE644E04}"/>
              </a:ext>
            </a:extLst>
          </p:cNvPr>
          <p:cNvPicPr preferRelativeResize="0"/>
          <p:nvPr/>
        </p:nvPicPr>
        <p:blipFill>
          <a:blip r:embed="rId4">
            <a:alphaModFix/>
          </a:blip>
          <a:stretch>
            <a:fillRect/>
          </a:stretch>
        </p:blipFill>
        <p:spPr>
          <a:xfrm>
            <a:off x="8840774" y="9584174"/>
            <a:ext cx="800400" cy="800400"/>
          </a:xfrm>
          <a:prstGeom prst="rect">
            <a:avLst/>
          </a:prstGeom>
          <a:noFill/>
          <a:ln>
            <a:noFill/>
          </a:ln>
        </p:spPr>
      </p:pic>
      <p:pic>
        <p:nvPicPr>
          <p:cNvPr id="17" name="Google Shape;477;g23de5df8e19_0_612">
            <a:extLst>
              <a:ext uri="{FF2B5EF4-FFF2-40B4-BE49-F238E27FC236}">
                <a16:creationId xmlns:a16="http://schemas.microsoft.com/office/drawing/2014/main" id="{D1048CE7-307E-610D-2D60-EC26E064381A}"/>
              </a:ext>
            </a:extLst>
          </p:cNvPr>
          <p:cNvPicPr preferRelativeResize="0"/>
          <p:nvPr/>
        </p:nvPicPr>
        <p:blipFill>
          <a:blip r:embed="rId8">
            <a:alphaModFix/>
          </a:blip>
          <a:stretch>
            <a:fillRect/>
          </a:stretch>
        </p:blipFill>
        <p:spPr>
          <a:xfrm>
            <a:off x="8840750" y="10874900"/>
            <a:ext cx="800400" cy="800400"/>
          </a:xfrm>
          <a:prstGeom prst="rect">
            <a:avLst/>
          </a:prstGeom>
          <a:noFill/>
          <a:ln>
            <a:noFill/>
          </a:ln>
        </p:spPr>
      </p:pic>
      <p:sp>
        <p:nvSpPr>
          <p:cNvPr id="18" name="Google Shape;478;g23de5df8e19_0_612">
            <a:extLst>
              <a:ext uri="{FF2B5EF4-FFF2-40B4-BE49-F238E27FC236}">
                <a16:creationId xmlns:a16="http://schemas.microsoft.com/office/drawing/2014/main" id="{36DD6F7B-950E-E32F-92F8-8A9C0B1743EC}"/>
              </a:ext>
            </a:extLst>
          </p:cNvPr>
          <p:cNvSpPr txBox="1"/>
          <p:nvPr/>
        </p:nvSpPr>
        <p:spPr>
          <a:xfrm>
            <a:off x="5153150" y="10874450"/>
            <a:ext cx="3687600" cy="1169490"/>
          </a:xfrm>
          <a:prstGeom prst="rect">
            <a:avLst/>
          </a:prstGeom>
          <a:noFill/>
          <a:ln>
            <a:noFill/>
          </a:ln>
        </p:spPr>
        <p:txBody>
          <a:bodyPr spcFirstLastPara="1" wrap="square" lIns="182850" tIns="182850" rIns="182850" bIns="182850" anchor="t" anchorCtr="0">
            <a:spAutoFit/>
          </a:bodyPr>
          <a:lstStyle/>
          <a:p>
            <a:pPr algn="r">
              <a:buClr>
                <a:srgbClr val="000000"/>
              </a:buClr>
              <a:buSzPts val="1100"/>
            </a:pPr>
            <a:r>
              <a:rPr lang="en-US" sz="2600" dirty="0">
                <a:solidFill>
                  <a:srgbClr val="000000"/>
                </a:solidFill>
                <a:highlight>
                  <a:srgbClr val="FFF0DD"/>
                </a:highlight>
                <a:uFill>
                  <a:noFill/>
                </a:uFill>
                <a:latin typeface="Tajawal"/>
                <a:ea typeface="Tajawal"/>
                <a:cs typeface="Tajawal"/>
                <a:sym typeface="Tajawal"/>
                <a:hlinkClick r:id="rId9">
                  <a:extLst>
                    <a:ext uri="{A12FA001-AC4F-418D-AE19-62706E023703}">
                      <ahyp:hlinkClr xmlns:ahyp="http://schemas.microsoft.com/office/drawing/2018/hyperlinkcolor" val="tx"/>
                    </a:ext>
                  </a:extLst>
                </a:hlinkClick>
              </a:rPr>
              <a:t>ANECD1</a:t>
            </a:r>
            <a:r>
              <a:rPr lang="en-US" sz="2600" dirty="0">
                <a:solidFill>
                  <a:srgbClr val="000000"/>
                </a:solidFill>
                <a:highlight>
                  <a:srgbClr val="FFF0DD"/>
                </a:highlight>
                <a:latin typeface="Tajawal"/>
                <a:ea typeface="Tajawal"/>
                <a:cs typeface="Tajawal"/>
                <a:sym typeface="Tajawal"/>
              </a:rPr>
              <a:t> (www.</a:t>
            </a:r>
            <a:r>
              <a:rPr lang="en-US" sz="2100" dirty="0">
                <a:solidFill>
                  <a:srgbClr val="000000"/>
                </a:solidFill>
                <a:highlight>
                  <a:srgbClr val="FFF0DD"/>
                </a:highlight>
                <a:uFill>
                  <a:noFill/>
                </a:uFill>
                <a:latin typeface="Tajawal"/>
                <a:ea typeface="Tajawal"/>
                <a:cs typeface="Tajawal"/>
                <a:sym typeface="Tajawal"/>
                <a:hlinkClick r:id="rId9">
                  <a:extLst>
                    <a:ext uri="{A12FA001-AC4F-418D-AE19-62706E023703}">
                      <ahyp:hlinkClr xmlns:ahyp="http://schemas.microsoft.com/office/drawing/2018/hyperlinkcolor" val="tx"/>
                    </a:ext>
                  </a:extLst>
                </a:hlinkClick>
              </a:rPr>
              <a:t>twitter.com/ANECD1</a:t>
            </a:r>
            <a:r>
              <a:rPr lang="en-US" sz="2600" dirty="0">
                <a:solidFill>
                  <a:srgbClr val="000000"/>
                </a:solidFill>
                <a:highlight>
                  <a:srgbClr val="FFF0DD"/>
                </a:highlight>
                <a:latin typeface="Tajawal"/>
                <a:ea typeface="Tajawal"/>
                <a:cs typeface="Tajawal"/>
                <a:sym typeface="Tajawal"/>
              </a:rPr>
              <a:t>)</a:t>
            </a:r>
            <a:endParaRPr sz="2600" dirty="0">
              <a:solidFill>
                <a:srgbClr val="000000"/>
              </a:solidFill>
              <a:highlight>
                <a:srgbClr val="FFF0DD"/>
              </a:highlight>
              <a:latin typeface="Tajawal"/>
              <a:ea typeface="Tajawal"/>
              <a:cs typeface="Tajawal"/>
              <a:sym typeface="Tajawal"/>
            </a:endParaRPr>
          </a:p>
        </p:txBody>
      </p:sp>
      <p:sp>
        <p:nvSpPr>
          <p:cNvPr id="19" name="Google Shape;480;g23de5df8e19_0_612">
            <a:extLst>
              <a:ext uri="{FF2B5EF4-FFF2-40B4-BE49-F238E27FC236}">
                <a16:creationId xmlns:a16="http://schemas.microsoft.com/office/drawing/2014/main" id="{DB7B8B4D-CCAB-D177-8786-CC1B1EB882D6}"/>
              </a:ext>
            </a:extLst>
          </p:cNvPr>
          <p:cNvSpPr txBox="1"/>
          <p:nvPr/>
        </p:nvSpPr>
        <p:spPr>
          <a:xfrm>
            <a:off x="12730794" y="9607251"/>
            <a:ext cx="3687600" cy="1169490"/>
          </a:xfrm>
          <a:prstGeom prst="rect">
            <a:avLst/>
          </a:prstGeom>
          <a:noFill/>
          <a:ln>
            <a:noFill/>
          </a:ln>
        </p:spPr>
        <p:txBody>
          <a:bodyPr spcFirstLastPara="1" wrap="square" lIns="182850" tIns="182850" rIns="182850" bIns="182850" anchor="t" anchorCtr="0">
            <a:spAutoFit/>
          </a:bodyPr>
          <a:lstStyle/>
          <a:p>
            <a:pPr algn="r"/>
            <a:r>
              <a:rPr lang="en-US" sz="2600" dirty="0">
                <a:solidFill>
                  <a:srgbClr val="000000"/>
                </a:solidFill>
                <a:highlight>
                  <a:srgbClr val="FFF0DD"/>
                </a:highlight>
                <a:uFill>
                  <a:noFill/>
                </a:uFill>
                <a:latin typeface="Tajawal"/>
                <a:ea typeface="Tajawal"/>
                <a:cs typeface="Tajawal"/>
                <a:sym typeface="Tajawal"/>
                <a:hlinkClick r:id="rId10">
                  <a:extLst>
                    <a:ext uri="{A12FA001-AC4F-418D-AE19-62706E023703}">
                      <ahyp:hlinkClr xmlns:ahyp="http://schemas.microsoft.com/office/drawing/2018/hyperlinkcolor" val="tx"/>
                    </a:ext>
                  </a:extLst>
                </a:hlinkClick>
              </a:rPr>
              <a:t>Arab Network for Early Childhood ANECD</a:t>
            </a:r>
            <a:endParaRPr sz="2400" dirty="0">
              <a:solidFill>
                <a:srgbClr val="000000"/>
              </a:solidFill>
              <a:highlight>
                <a:srgbClr val="FFF0DD"/>
              </a:highlight>
              <a:latin typeface="Tajawal"/>
              <a:ea typeface="Tajawal"/>
              <a:cs typeface="Tajawal"/>
              <a:sym typeface="Tajawal"/>
            </a:endParaRPr>
          </a:p>
        </p:txBody>
      </p:sp>
      <p:sp>
        <p:nvSpPr>
          <p:cNvPr id="20" name="Google Shape;481;g23de5df8e19_0_612">
            <a:extLst>
              <a:ext uri="{FF2B5EF4-FFF2-40B4-BE49-F238E27FC236}">
                <a16:creationId xmlns:a16="http://schemas.microsoft.com/office/drawing/2014/main" id="{BF9AA78A-32BC-AF07-0639-DF71E43088B4}"/>
              </a:ext>
            </a:extLst>
          </p:cNvPr>
          <p:cNvSpPr txBox="1"/>
          <p:nvPr/>
        </p:nvSpPr>
        <p:spPr>
          <a:xfrm>
            <a:off x="12619999" y="10720561"/>
            <a:ext cx="3687600" cy="923269"/>
          </a:xfrm>
          <a:prstGeom prst="rect">
            <a:avLst/>
          </a:prstGeom>
          <a:noFill/>
          <a:ln>
            <a:noFill/>
          </a:ln>
        </p:spPr>
        <p:txBody>
          <a:bodyPr spcFirstLastPara="1" wrap="square" lIns="182850" tIns="182850" rIns="182850" bIns="182850" anchor="t" anchorCtr="0">
            <a:spAutoFit/>
          </a:bodyPr>
          <a:lstStyle/>
          <a:p>
            <a:pPr algn="r"/>
            <a:r>
              <a:rPr lang="en-US" sz="3600" dirty="0">
                <a:solidFill>
                  <a:srgbClr val="000000"/>
                </a:solidFill>
                <a:uFill>
                  <a:noFill/>
                </a:uFill>
                <a:latin typeface="Tajawal"/>
                <a:ea typeface="Tajawal"/>
                <a:cs typeface="Tajawal"/>
                <a:sym typeface="Tajawal"/>
                <a:hlinkClick r:id="rId11">
                  <a:extLst>
                    <a:ext uri="{A12FA001-AC4F-418D-AE19-62706E023703}">
                      <ahyp:hlinkClr xmlns:ahyp="http://schemas.microsoft.com/office/drawing/2018/hyperlinkcolor" val="tx"/>
                    </a:ext>
                  </a:extLst>
                </a:hlinkClick>
              </a:rPr>
              <a:t>www.</a:t>
            </a:r>
            <a:r>
              <a:rPr lang="en-US" sz="3600" dirty="0">
                <a:solidFill>
                  <a:srgbClr val="000000"/>
                </a:solidFill>
                <a:latin typeface="Tajawal"/>
                <a:ea typeface="Tajawal"/>
                <a:cs typeface="Tajawal"/>
                <a:sym typeface="Tajawal"/>
              </a:rPr>
              <a:t>anecd.net	</a:t>
            </a:r>
            <a:endParaRPr sz="3600" dirty="0">
              <a:solidFill>
                <a:srgbClr val="000000"/>
              </a:solidFill>
              <a:latin typeface="Tajawal"/>
              <a:ea typeface="Tajawal"/>
              <a:cs typeface="Tajawal"/>
              <a:sym typeface="Tajawal"/>
            </a:endParaRPr>
          </a:p>
        </p:txBody>
      </p:sp>
      <p:pic>
        <p:nvPicPr>
          <p:cNvPr id="21" name="Google Shape;474;g23de5df8e19_0_612">
            <a:extLst>
              <a:ext uri="{FF2B5EF4-FFF2-40B4-BE49-F238E27FC236}">
                <a16:creationId xmlns:a16="http://schemas.microsoft.com/office/drawing/2014/main" id="{C6F287CD-2FBE-23E4-AD2B-D11B84AFD3E9}"/>
              </a:ext>
            </a:extLst>
          </p:cNvPr>
          <p:cNvPicPr preferRelativeResize="0"/>
          <p:nvPr/>
        </p:nvPicPr>
        <p:blipFill>
          <a:blip r:embed="rId12">
            <a:alphaModFix/>
          </a:blip>
          <a:stretch>
            <a:fillRect/>
          </a:stretch>
        </p:blipFill>
        <p:spPr>
          <a:xfrm>
            <a:off x="16418400" y="9584150"/>
            <a:ext cx="800400" cy="800400"/>
          </a:xfrm>
          <a:prstGeom prst="rect">
            <a:avLst/>
          </a:prstGeom>
          <a:noFill/>
          <a:ln>
            <a:noFill/>
          </a:ln>
        </p:spPr>
      </p:pic>
      <p:pic>
        <p:nvPicPr>
          <p:cNvPr id="22" name="Google Shape;475;g23de5df8e19_0_612">
            <a:extLst>
              <a:ext uri="{FF2B5EF4-FFF2-40B4-BE49-F238E27FC236}">
                <a16:creationId xmlns:a16="http://schemas.microsoft.com/office/drawing/2014/main" id="{EBDDF62E-3B5F-211A-A88B-6B958717D2AD}"/>
              </a:ext>
            </a:extLst>
          </p:cNvPr>
          <p:cNvPicPr preferRelativeResize="0"/>
          <p:nvPr/>
        </p:nvPicPr>
        <p:blipFill>
          <a:blip r:embed="rId5">
            <a:alphaModFix/>
          </a:blip>
          <a:stretch>
            <a:fillRect/>
          </a:stretch>
        </p:blipFill>
        <p:spPr>
          <a:xfrm>
            <a:off x="16418421" y="11059256"/>
            <a:ext cx="800378" cy="800400"/>
          </a:xfrm>
          <a:prstGeom prst="rect">
            <a:avLst/>
          </a:prstGeom>
          <a:noFill/>
          <a:ln>
            <a:noFill/>
          </a:ln>
        </p:spPr>
      </p:pic>
      <p:sp>
        <p:nvSpPr>
          <p:cNvPr id="23" name="Google Shape;467;g23de5df8e19_0_612">
            <a:extLst>
              <a:ext uri="{FF2B5EF4-FFF2-40B4-BE49-F238E27FC236}">
                <a16:creationId xmlns:a16="http://schemas.microsoft.com/office/drawing/2014/main" id="{DBE26624-4969-C0F8-3224-1E9046DDB303}"/>
              </a:ext>
            </a:extLst>
          </p:cNvPr>
          <p:cNvSpPr/>
          <p:nvPr/>
        </p:nvSpPr>
        <p:spPr>
          <a:xfrm>
            <a:off x="17130692" y="9057951"/>
            <a:ext cx="3028800" cy="3028800"/>
          </a:xfrm>
          <a:prstGeom prst="ellipse">
            <a:avLst/>
          </a:prstGeom>
          <a:solidFill>
            <a:srgbClr val="FFFFFF"/>
          </a:solidFill>
          <a:ln w="9525" cap="flat" cmpd="sng">
            <a:solidFill>
              <a:srgbClr val="63C1B9"/>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pic>
        <p:nvPicPr>
          <p:cNvPr id="24" name="Google Shape;469;g23de5df8e19_0_612">
            <a:extLst>
              <a:ext uri="{FF2B5EF4-FFF2-40B4-BE49-F238E27FC236}">
                <a16:creationId xmlns:a16="http://schemas.microsoft.com/office/drawing/2014/main" id="{2D3C3A29-43C7-8405-A59A-C7A967880772}"/>
              </a:ext>
            </a:extLst>
          </p:cNvPr>
          <p:cNvPicPr preferRelativeResize="0"/>
          <p:nvPr/>
        </p:nvPicPr>
        <p:blipFill rotWithShape="1">
          <a:blip r:embed="rId13">
            <a:alphaModFix/>
          </a:blip>
          <a:srcRect l="70223"/>
          <a:stretch/>
        </p:blipFill>
        <p:spPr>
          <a:xfrm>
            <a:off x="17843086" y="9607251"/>
            <a:ext cx="1869498" cy="1818100"/>
          </a:xfrm>
          <a:prstGeom prst="rect">
            <a:avLst/>
          </a:prstGeom>
          <a:noFill/>
          <a:ln>
            <a:noFill/>
          </a:ln>
        </p:spPr>
      </p:pic>
    </p:spTree>
    <p:extLst>
      <p:ext uri="{BB962C8B-B14F-4D97-AF65-F5344CB8AC3E}">
        <p14:creationId xmlns:p14="http://schemas.microsoft.com/office/powerpoint/2010/main" val="328459400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0DD"/>
        </a:solidFill>
        <a:effectLst/>
      </p:bgPr>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88A675-4B8A-FA8A-5A17-2647EED5F2F2}"/>
              </a:ext>
            </a:extLst>
          </p:cNvPr>
          <p:cNvSpPr>
            <a:spLocks noGrp="1"/>
          </p:cNvSpPr>
          <p:nvPr>
            <p:ph type="body" sz="quarter" idx="24"/>
          </p:nvPr>
        </p:nvSpPr>
        <p:spPr>
          <a:xfrm>
            <a:off x="754136" y="6731625"/>
            <a:ext cx="12088771" cy="906945"/>
          </a:xfrm>
        </p:spPr>
        <p:txBody>
          <a:bodyPr/>
          <a:lstStyle/>
          <a:p>
            <a:pPr marR="0" lvl="0" algn="just">
              <a:lnSpc>
                <a:spcPct val="115000"/>
              </a:lnSpc>
              <a:spcAft>
                <a:spcPts val="800"/>
              </a:spcAft>
              <a:buSzPts val="1000"/>
              <a:tabLst>
                <a:tab pos="457200" algn="l"/>
              </a:tabLst>
            </a:pPr>
            <a:r>
              <a:rPr lang="en-US" sz="3600" b="1" u="sng" dirty="0">
                <a:solidFill>
                  <a:schemeClr val="tx1"/>
                </a:solidFill>
                <a:ea typeface="+mn-ea"/>
                <a:cs typeface="+mn-cs"/>
              </a:rPr>
              <a:t>History:</a:t>
            </a:r>
          </a:p>
          <a:p>
            <a:pPr marR="0" lvl="0" algn="just">
              <a:lnSpc>
                <a:spcPct val="115000"/>
              </a:lnSpc>
              <a:spcAft>
                <a:spcPts val="800"/>
              </a:spcAft>
              <a:buSzPts val="1000"/>
              <a:tabLst>
                <a:tab pos="457200" algn="l"/>
              </a:tabLst>
            </a:pPr>
            <a:r>
              <a:rPr lang="en-US" sz="3600" cap="none" dirty="0">
                <a:solidFill>
                  <a:schemeClr val="tx1"/>
                </a:solidFill>
                <a:ea typeface="+mn-ea"/>
                <a:cs typeface="+mn-cs"/>
              </a:rPr>
              <a:t>Established in 2012, HEPPP has evolved over 12 years through implementations in Lebanon, Jordan, and Egypt, tailored for host and refugee communities.</a:t>
            </a:r>
          </a:p>
        </p:txBody>
      </p:sp>
      <p:sp>
        <p:nvSpPr>
          <p:cNvPr id="4" name="Espace réservé du texte 3">
            <a:extLst>
              <a:ext uri="{FF2B5EF4-FFF2-40B4-BE49-F238E27FC236}">
                <a16:creationId xmlns:a16="http://schemas.microsoft.com/office/drawing/2014/main" id="{FC05CA36-40C4-51AE-2FAE-CC8C35D32385}"/>
              </a:ext>
            </a:extLst>
          </p:cNvPr>
          <p:cNvSpPr>
            <a:spLocks noGrp="1"/>
          </p:cNvSpPr>
          <p:nvPr>
            <p:ph type="body" sz="half" idx="32"/>
          </p:nvPr>
        </p:nvSpPr>
        <p:spPr>
          <a:xfrm>
            <a:off x="754136" y="591015"/>
            <a:ext cx="19256338" cy="1690719"/>
          </a:xfrm>
          <a:solidFill>
            <a:srgbClr val="FFF0DD"/>
          </a:solidFill>
        </p:spPr>
        <p:txBody>
          <a:bodyPr/>
          <a:lstStyle/>
          <a:p>
            <a:pPr marR="0" defTabSz="457200">
              <a:spcBef>
                <a:spcPts val="0"/>
              </a:spcBef>
              <a:spcAft>
                <a:spcPts val="800"/>
              </a:spcAft>
            </a:pPr>
            <a:r>
              <a:rPr lang="en-US" sz="5400" spc="300" dirty="0">
                <a:solidFill>
                  <a:schemeClr val="tx1"/>
                </a:solidFill>
                <a:ea typeface="+mn-ea"/>
                <a:cs typeface="+mn-cs"/>
              </a:rPr>
              <a:t>Introduction </a:t>
            </a:r>
            <a:r>
              <a:rPr lang="en-US" sz="5400" cap="all" spc="300" dirty="0">
                <a:solidFill>
                  <a:schemeClr val="tx1"/>
                </a:solidFill>
                <a:ea typeface="+mn-ea"/>
                <a:cs typeface="+mn-cs"/>
              </a:rPr>
              <a:t>to HEPPP: </a:t>
            </a:r>
          </a:p>
          <a:p>
            <a:pPr marR="0" defTabSz="457200">
              <a:spcBef>
                <a:spcPts val="0"/>
              </a:spcBef>
              <a:spcAft>
                <a:spcPts val="800"/>
              </a:spcAft>
            </a:pPr>
            <a:r>
              <a:rPr lang="en-US" sz="5400" cap="all" spc="300" dirty="0">
                <a:solidFill>
                  <a:schemeClr val="tx1"/>
                </a:solidFill>
                <a:ea typeface="+mn-ea"/>
                <a:cs typeface="+mn-cs"/>
              </a:rPr>
              <a:t>(Health, Early Learning, Protection, Parenting Program)</a:t>
            </a:r>
          </a:p>
        </p:txBody>
      </p:sp>
      <p:sp>
        <p:nvSpPr>
          <p:cNvPr id="8" name="TextBox 7">
            <a:extLst>
              <a:ext uri="{FF2B5EF4-FFF2-40B4-BE49-F238E27FC236}">
                <a16:creationId xmlns:a16="http://schemas.microsoft.com/office/drawing/2014/main" id="{BCEF5296-3CED-5B70-E24A-0A00C624A6AD}"/>
              </a:ext>
            </a:extLst>
          </p:cNvPr>
          <p:cNvSpPr txBox="1"/>
          <p:nvPr/>
        </p:nvSpPr>
        <p:spPr>
          <a:xfrm>
            <a:off x="615553" y="3317136"/>
            <a:ext cx="12909063" cy="2783006"/>
          </a:xfrm>
          <a:prstGeom prst="rect">
            <a:avLst/>
          </a:prstGeom>
          <a:noFill/>
        </p:spPr>
        <p:txBody>
          <a:bodyPr wrap="square">
            <a:spAutoFit/>
          </a:bodyPr>
          <a:lstStyle/>
          <a:p>
            <a:pPr marR="0" lvl="0" defTabSz="914353">
              <a:lnSpc>
                <a:spcPct val="120000"/>
              </a:lnSpc>
              <a:spcAft>
                <a:spcPts val="800"/>
              </a:spcAft>
              <a:tabLst>
                <a:tab pos="457200" algn="l"/>
              </a:tabLst>
            </a:pPr>
            <a:r>
              <a:rPr lang="en-US" sz="3600" b="1" u="sng" cap="all" spc="-29" dirty="0">
                <a:latin typeface="Bahnschrift SemiCondensed" panose="020B0502040204020203" pitchFamily="34" charset="0"/>
                <a:sym typeface="Fabrikat Mono Bold"/>
              </a:rPr>
              <a:t>HEPPP:</a:t>
            </a:r>
          </a:p>
          <a:p>
            <a:pPr marR="0" lvl="0" algn="just" defTabSz="914353">
              <a:lnSpc>
                <a:spcPct val="120000"/>
              </a:lnSpc>
              <a:spcAft>
                <a:spcPts val="800"/>
              </a:spcAft>
              <a:tabLst>
                <a:tab pos="457200" algn="l"/>
              </a:tabLst>
            </a:pPr>
            <a:r>
              <a:rPr lang="en-US" sz="3600" b="1" spc="-29" dirty="0">
                <a:latin typeface="Bahnschrift SemiCondensed" panose="020B0502040204020203" pitchFamily="34" charset="0"/>
                <a:sym typeface="Fabrikat Mono Bold"/>
              </a:rPr>
              <a:t> </a:t>
            </a:r>
            <a:r>
              <a:rPr lang="en-US" sz="3600" spc="-29" dirty="0">
                <a:latin typeface="Bahnschrift SemiCondensed" panose="020B0502040204020203" pitchFamily="34" charset="0"/>
                <a:sym typeface="Fabrikat Mono Bold"/>
              </a:rPr>
              <a:t>Is an innovative, holistic, integrated, inclusive, and evidence-based program that supports Arabic-speaking parents in their journey from birth to age 8.</a:t>
            </a:r>
          </a:p>
        </p:txBody>
      </p:sp>
      <p:sp>
        <p:nvSpPr>
          <p:cNvPr id="10" name="TextBox 9">
            <a:extLst>
              <a:ext uri="{FF2B5EF4-FFF2-40B4-BE49-F238E27FC236}">
                <a16:creationId xmlns:a16="http://schemas.microsoft.com/office/drawing/2014/main" id="{FBB2BF9F-4120-BD72-56CD-2BA6263BAAC6}"/>
              </a:ext>
            </a:extLst>
          </p:cNvPr>
          <p:cNvSpPr txBox="1"/>
          <p:nvPr/>
        </p:nvSpPr>
        <p:spPr>
          <a:xfrm>
            <a:off x="504726" y="10281258"/>
            <a:ext cx="12587590" cy="3355149"/>
          </a:xfrm>
          <a:prstGeom prst="rect">
            <a:avLst/>
          </a:prstGeom>
          <a:noFill/>
        </p:spPr>
        <p:txBody>
          <a:bodyPr wrap="square">
            <a:spAutoFit/>
          </a:bodyPr>
          <a:lstStyle/>
          <a:p>
            <a:pPr marR="0" lvl="0" algn="just">
              <a:lnSpc>
                <a:spcPct val="115000"/>
              </a:lnSpc>
              <a:spcAft>
                <a:spcPts val="800"/>
              </a:spcAft>
              <a:buSzPts val="1000"/>
              <a:tabLst>
                <a:tab pos="457200" algn="l"/>
              </a:tabLst>
            </a:pPr>
            <a:r>
              <a:rPr lang="en-US" sz="3600" b="1" u="sng" cap="all" spc="-29" dirty="0">
                <a:latin typeface="Bahnschrift SemiCondensed" panose="020B0502040204020203" pitchFamily="34" charset="0"/>
                <a:sym typeface="Fabrikat Mono Bold"/>
              </a:rPr>
              <a:t>Framework:</a:t>
            </a:r>
          </a:p>
          <a:p>
            <a:pPr marR="0" lvl="0" algn="just">
              <a:lnSpc>
                <a:spcPct val="115000"/>
              </a:lnSpc>
              <a:spcAft>
                <a:spcPts val="800"/>
              </a:spcAft>
              <a:buSzPts val="1000"/>
              <a:tabLst>
                <a:tab pos="457200" algn="l"/>
              </a:tabLst>
            </a:pPr>
            <a:r>
              <a:rPr lang="en-US" sz="3600" spc="-29" dirty="0">
                <a:latin typeface="Bahnschrift SemiCondensed" panose="020B0502040204020203" pitchFamily="34" charset="0"/>
                <a:sym typeface="Fabrikat Mono Bold"/>
              </a:rPr>
              <a:t>The program consists of 38 sessions across four key areas: </a:t>
            </a:r>
            <a:r>
              <a:rPr lang="en-US" sz="3600" i="1" spc="-29" dirty="0">
                <a:latin typeface="Bahnschrift SemiCondensed" panose="020B0502040204020203" pitchFamily="34" charset="0"/>
              </a:rPr>
              <a:t>responsive parenting, early learning, mental health for caregivers and child mental health.</a:t>
            </a:r>
          </a:p>
          <a:p>
            <a:pPr marR="0" lvl="0" algn="just">
              <a:lnSpc>
                <a:spcPct val="115000"/>
              </a:lnSpc>
              <a:spcAft>
                <a:spcPts val="800"/>
              </a:spcAft>
              <a:buSzPts val="1000"/>
              <a:tabLst>
                <a:tab pos="457200" algn="l"/>
              </a:tabLst>
            </a:pPr>
            <a:endParaRPr lang="en-US" sz="3200" u="sng" cap="all" spc="-29" dirty="0">
              <a:latin typeface="Bahnschrift SemiCondensed" panose="020B0502040204020203" pitchFamily="34" charset="0"/>
            </a:endParaRPr>
          </a:p>
        </p:txBody>
      </p:sp>
      <p:pic>
        <p:nvPicPr>
          <p:cNvPr id="12" name="Google Shape;74;p16">
            <a:extLst>
              <a:ext uri="{FF2B5EF4-FFF2-40B4-BE49-F238E27FC236}">
                <a16:creationId xmlns:a16="http://schemas.microsoft.com/office/drawing/2014/main" id="{D00929C4-1CB0-DC56-807F-A2BB8E1D019F}"/>
              </a:ext>
            </a:extLst>
          </p:cNvPr>
          <p:cNvPicPr preferRelativeResize="0"/>
          <p:nvPr/>
        </p:nvPicPr>
        <p:blipFill>
          <a:blip r:embed="rId3">
            <a:alphaModFix/>
          </a:blip>
          <a:stretch>
            <a:fillRect/>
          </a:stretch>
        </p:blipFill>
        <p:spPr>
          <a:xfrm>
            <a:off x="14463895" y="3788050"/>
            <a:ext cx="6214924" cy="6493208"/>
          </a:xfrm>
          <a:prstGeom prst="rect">
            <a:avLst/>
          </a:prstGeom>
          <a:solidFill>
            <a:srgbClr val="FFF0DD"/>
          </a:solidFill>
          <a:ln>
            <a:noFill/>
          </a:ln>
        </p:spPr>
      </p:pic>
      <p:sp>
        <p:nvSpPr>
          <p:cNvPr id="13" name="Google Shape;76;p16">
            <a:extLst>
              <a:ext uri="{FF2B5EF4-FFF2-40B4-BE49-F238E27FC236}">
                <a16:creationId xmlns:a16="http://schemas.microsoft.com/office/drawing/2014/main" id="{FC61CFF6-669E-1835-A3BE-EA57BD3BFB9F}"/>
              </a:ext>
            </a:extLst>
          </p:cNvPr>
          <p:cNvSpPr txBox="1"/>
          <p:nvPr/>
        </p:nvSpPr>
        <p:spPr>
          <a:xfrm>
            <a:off x="14390769" y="11221120"/>
            <a:ext cx="8639351" cy="1384954"/>
          </a:xfrm>
          <a:prstGeom prst="rect">
            <a:avLst/>
          </a:prstGeom>
          <a:noFill/>
          <a:ln>
            <a:noFill/>
          </a:ln>
        </p:spPr>
        <p:txBody>
          <a:bodyPr spcFirstLastPara="1" wrap="square" lIns="91425" tIns="45700" rIns="91425" bIns="45700" anchor="t" anchorCtr="0">
            <a:spAutoFit/>
          </a:bodyPr>
          <a:lstStyle/>
          <a:p>
            <a:pPr algn="ctr">
              <a:buSzPts val="1800"/>
            </a:pPr>
            <a:r>
              <a:rPr lang="en" sz="2800" b="1" i="1" dirty="0">
                <a:latin typeface="Tajawal"/>
                <a:ea typeface="Tajawal"/>
                <a:cs typeface="Tajawal"/>
                <a:sym typeface="Tajawal"/>
              </a:rPr>
              <a:t>The incubator:</a:t>
            </a:r>
            <a:endParaRPr sz="2800" dirty="0"/>
          </a:p>
          <a:p>
            <a:pPr algn="ctr">
              <a:buSzPts val="1400"/>
            </a:pPr>
            <a:r>
              <a:rPr lang="en" sz="2800" b="1" dirty="0">
                <a:latin typeface="Tajawal"/>
                <a:ea typeface="Tajawal"/>
                <a:cs typeface="Tajawal"/>
                <a:sym typeface="Tajawal"/>
              </a:rPr>
              <a:t>A Holistic, integrated, and inclusive Playful approach to ECD</a:t>
            </a:r>
            <a:endParaRPr sz="2800" b="1" dirty="0">
              <a:latin typeface="Tajawal"/>
              <a:ea typeface="Tajawal"/>
              <a:cs typeface="Tajawal"/>
              <a:sym typeface="Tajawal"/>
            </a:endParaRPr>
          </a:p>
        </p:txBody>
      </p:sp>
      <p:sp>
        <p:nvSpPr>
          <p:cNvPr id="16" name="TextBox 15">
            <a:extLst>
              <a:ext uri="{FF2B5EF4-FFF2-40B4-BE49-F238E27FC236}">
                <a16:creationId xmlns:a16="http://schemas.microsoft.com/office/drawing/2014/main" id="{302F72B5-609D-985A-BA80-68BEB8AE815B}"/>
              </a:ext>
            </a:extLst>
          </p:cNvPr>
          <p:cNvSpPr txBox="1"/>
          <p:nvPr/>
        </p:nvSpPr>
        <p:spPr>
          <a:xfrm flipH="1">
            <a:off x="21325898" y="3638867"/>
            <a:ext cx="2442549" cy="7769115"/>
          </a:xfrm>
          <a:prstGeom prst="rect">
            <a:avLst/>
          </a:prstGeom>
          <a:noFill/>
        </p:spPr>
        <p:txBody>
          <a:bodyPr wrap="square">
            <a:spAutoFit/>
          </a:bodyPr>
          <a:lstStyle/>
          <a:p>
            <a:pPr>
              <a:lnSpc>
                <a:spcPct val="115000"/>
              </a:lnSpc>
              <a:spcAft>
                <a:spcPts val="800"/>
              </a:spcAft>
              <a:buSzPts val="1000"/>
              <a:tabLst>
                <a:tab pos="457200" algn="l"/>
              </a:tabLst>
            </a:pPr>
            <a:r>
              <a:rPr lang="en-US" sz="2400" b="1" i="1" cap="all" spc="-29" dirty="0">
                <a:latin typeface="Bahnschrift SemiCondensed" panose="020B0502040204020203" pitchFamily="34" charset="0"/>
              </a:rPr>
              <a:t>Responsive Parenting    </a:t>
            </a:r>
          </a:p>
          <a:p>
            <a:pPr>
              <a:lnSpc>
                <a:spcPct val="115000"/>
              </a:lnSpc>
              <a:spcAft>
                <a:spcPts val="800"/>
              </a:spcAft>
              <a:buSzPts val="1000"/>
              <a:tabLst>
                <a:tab pos="457200" algn="l"/>
              </a:tabLst>
            </a:pPr>
            <a:r>
              <a:rPr lang="en-US" sz="2400" b="1" i="1" cap="all" spc="-29" dirty="0">
                <a:latin typeface="Bahnschrift SemiCondensed" panose="020B0502040204020203" pitchFamily="34" charset="0"/>
              </a:rPr>
              <a:t>(20 sessions)</a:t>
            </a:r>
          </a:p>
          <a:p>
            <a:pPr marR="0" lvl="0" algn="just">
              <a:lnSpc>
                <a:spcPct val="115000"/>
              </a:lnSpc>
              <a:spcAft>
                <a:spcPts val="800"/>
              </a:spcAft>
              <a:buSzPts val="1000"/>
              <a:tabLst>
                <a:tab pos="457200" algn="l"/>
              </a:tabLst>
            </a:pPr>
            <a:endParaRPr lang="en-US" sz="2400" b="1" i="1" cap="all" spc="-29" dirty="0">
              <a:latin typeface="Bahnschrift SemiCondensed" panose="020B0502040204020203" pitchFamily="34" charset="0"/>
            </a:endParaRPr>
          </a:p>
          <a:p>
            <a:pPr algn="just">
              <a:lnSpc>
                <a:spcPct val="115000"/>
              </a:lnSpc>
              <a:spcAft>
                <a:spcPts val="800"/>
              </a:spcAft>
              <a:buSzPts val="1000"/>
              <a:tabLst>
                <a:tab pos="457200" algn="l"/>
              </a:tabLst>
            </a:pPr>
            <a:r>
              <a:rPr lang="en-US" sz="2400" b="1" i="1" cap="all" spc="-29" dirty="0">
                <a:latin typeface="Bahnschrift SemiCondensed" panose="020B0502040204020203" pitchFamily="34" charset="0"/>
              </a:rPr>
              <a:t> Early Learning</a:t>
            </a:r>
          </a:p>
          <a:p>
            <a:pPr algn="just">
              <a:lnSpc>
                <a:spcPct val="115000"/>
              </a:lnSpc>
              <a:spcAft>
                <a:spcPts val="800"/>
              </a:spcAft>
              <a:buSzPts val="1000"/>
              <a:tabLst>
                <a:tab pos="457200" algn="l"/>
              </a:tabLst>
            </a:pPr>
            <a:r>
              <a:rPr lang="en-US" sz="2400" b="1" i="1" cap="all" spc="-29" dirty="0">
                <a:latin typeface="Bahnschrift SemiCondensed" panose="020B0502040204020203" pitchFamily="34" charset="0"/>
              </a:rPr>
              <a:t> (6 sessions)</a:t>
            </a:r>
          </a:p>
          <a:p>
            <a:pPr marR="0" lvl="0" algn="just">
              <a:lnSpc>
                <a:spcPct val="115000"/>
              </a:lnSpc>
              <a:spcAft>
                <a:spcPts val="800"/>
              </a:spcAft>
              <a:buSzPts val="1000"/>
              <a:tabLst>
                <a:tab pos="457200" algn="l"/>
              </a:tabLst>
            </a:pPr>
            <a:endParaRPr lang="en-US" sz="2400" b="1" i="1" cap="all" spc="-29" dirty="0">
              <a:latin typeface="Bahnschrift SemiCondensed" panose="020B0502040204020203" pitchFamily="34" charset="0"/>
            </a:endParaRPr>
          </a:p>
          <a:p>
            <a:pPr marR="0" lvl="0" algn="just">
              <a:lnSpc>
                <a:spcPct val="115000"/>
              </a:lnSpc>
              <a:spcAft>
                <a:spcPts val="800"/>
              </a:spcAft>
              <a:buSzPts val="1000"/>
              <a:tabLst>
                <a:tab pos="457200" algn="l"/>
              </a:tabLst>
            </a:pPr>
            <a:r>
              <a:rPr lang="en-US" sz="2400" b="1" i="1" cap="all" spc="-29" dirty="0">
                <a:latin typeface="Bahnschrift SemiCondensed" panose="020B0502040204020203" pitchFamily="34" charset="0"/>
              </a:rPr>
              <a:t> Mental Health for Caregivers </a:t>
            </a:r>
          </a:p>
          <a:p>
            <a:pPr marR="0" lvl="0" algn="just">
              <a:lnSpc>
                <a:spcPct val="115000"/>
              </a:lnSpc>
              <a:spcAft>
                <a:spcPts val="800"/>
              </a:spcAft>
              <a:buSzPts val="1000"/>
              <a:tabLst>
                <a:tab pos="457200" algn="l"/>
              </a:tabLst>
            </a:pPr>
            <a:r>
              <a:rPr lang="en-US" sz="2400" b="1" i="1" cap="all" spc="-29" dirty="0">
                <a:latin typeface="Bahnschrift SemiCondensed" panose="020B0502040204020203" pitchFamily="34" charset="0"/>
              </a:rPr>
              <a:t> (6 sessions)</a:t>
            </a:r>
          </a:p>
          <a:p>
            <a:pPr marR="0" lvl="0" algn="just">
              <a:lnSpc>
                <a:spcPct val="115000"/>
              </a:lnSpc>
              <a:spcAft>
                <a:spcPts val="800"/>
              </a:spcAft>
              <a:buSzPts val="1000"/>
              <a:tabLst>
                <a:tab pos="457200" algn="l"/>
              </a:tabLst>
            </a:pPr>
            <a:endParaRPr lang="en-US" sz="2400" b="1" i="1" cap="all" spc="-29" dirty="0">
              <a:latin typeface="Bahnschrift SemiCondensed" panose="020B0502040204020203" pitchFamily="34" charset="0"/>
            </a:endParaRPr>
          </a:p>
          <a:p>
            <a:pPr algn="just">
              <a:lnSpc>
                <a:spcPct val="115000"/>
              </a:lnSpc>
              <a:spcAft>
                <a:spcPts val="800"/>
              </a:spcAft>
              <a:buSzPts val="1000"/>
              <a:tabLst>
                <a:tab pos="457200" algn="l"/>
              </a:tabLst>
            </a:pPr>
            <a:r>
              <a:rPr lang="en-US" sz="2800" b="1" i="1" cap="all" spc="-29" dirty="0">
                <a:latin typeface="Bahnschrift SemiCondensed" panose="020B0502040204020203" pitchFamily="34" charset="0"/>
              </a:rPr>
              <a:t>Child</a:t>
            </a:r>
            <a:r>
              <a:rPr lang="en-US" sz="2400" b="1" i="1" cap="all" spc="-29" dirty="0">
                <a:latin typeface="Bahnschrift SemiCondensed" panose="020B0502040204020203" pitchFamily="34" charset="0"/>
              </a:rPr>
              <a:t> Mental Health.    </a:t>
            </a:r>
          </a:p>
          <a:p>
            <a:pPr algn="just">
              <a:lnSpc>
                <a:spcPct val="115000"/>
              </a:lnSpc>
              <a:spcAft>
                <a:spcPts val="800"/>
              </a:spcAft>
              <a:buSzPts val="1000"/>
              <a:tabLst>
                <a:tab pos="457200" algn="l"/>
              </a:tabLst>
            </a:pPr>
            <a:r>
              <a:rPr lang="en-US" sz="2400" b="1" i="1" cap="all" spc="-29" dirty="0">
                <a:latin typeface="Bahnschrift SemiCondensed" panose="020B0502040204020203" pitchFamily="34" charset="0"/>
              </a:rPr>
              <a:t>(6 sessions</a:t>
            </a:r>
            <a:r>
              <a:rPr lang="en-US" sz="2800" b="1" i="1" cap="all" spc="-29" dirty="0">
                <a:latin typeface="Bahnschrift SemiCondensed" panose="020B0502040204020203" pitchFamily="34" charset="0"/>
              </a:rPr>
              <a:t>)</a:t>
            </a:r>
          </a:p>
          <a:p>
            <a:pPr marR="0" lvl="0" algn="just">
              <a:lnSpc>
                <a:spcPct val="115000"/>
              </a:lnSpc>
              <a:spcAft>
                <a:spcPts val="800"/>
              </a:spcAft>
              <a:buSzPts val="1000"/>
              <a:tabLst>
                <a:tab pos="457200" algn="l"/>
              </a:tabLst>
            </a:pPr>
            <a:endParaRPr lang="en-US" sz="2800" b="1" i="1" cap="all" spc="-29" dirty="0">
              <a:latin typeface="Bahnschrift SemiCondensed" panose="020B0502040204020203" pitchFamily="34" charset="0"/>
            </a:endParaRPr>
          </a:p>
        </p:txBody>
      </p:sp>
      <p:pic>
        <p:nvPicPr>
          <p:cNvPr id="17" name="Picture 16">
            <a:extLst>
              <a:ext uri="{FF2B5EF4-FFF2-40B4-BE49-F238E27FC236}">
                <a16:creationId xmlns:a16="http://schemas.microsoft.com/office/drawing/2014/main" id="{C20766F9-822E-98D6-05A8-28E5FF90F609}"/>
              </a:ext>
            </a:extLst>
          </p:cNvPr>
          <p:cNvPicPr>
            <a:picLocks noChangeAspect="1"/>
          </p:cNvPicPr>
          <p:nvPr/>
        </p:nvPicPr>
        <p:blipFill>
          <a:blip r:embed="rId4"/>
          <a:stretch>
            <a:fillRect/>
          </a:stretch>
        </p:blipFill>
        <p:spPr>
          <a:xfrm>
            <a:off x="21110307" y="790058"/>
            <a:ext cx="2658140" cy="1829625"/>
          </a:xfrm>
          <a:prstGeom prst="rect">
            <a:avLst/>
          </a:prstGeom>
        </p:spPr>
      </p:pic>
    </p:spTree>
    <p:extLst>
      <p:ext uri="{BB962C8B-B14F-4D97-AF65-F5344CB8AC3E}">
        <p14:creationId xmlns:p14="http://schemas.microsoft.com/office/powerpoint/2010/main" val="708598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0DD"/>
        </a:solidFill>
        <a:effectLst/>
      </p:bgPr>
    </p:bg>
    <p:spTree>
      <p:nvGrpSpPr>
        <p:cNvPr id="1" name="">
          <a:extLst>
            <a:ext uri="{FF2B5EF4-FFF2-40B4-BE49-F238E27FC236}">
              <a16:creationId xmlns:a16="http://schemas.microsoft.com/office/drawing/2014/main" id="{1FF5BBBD-77B4-FABB-EEF0-5C9F7C2DF062}"/>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9A26A4DE-BC9B-E7C3-6920-AE691A82D46A}"/>
              </a:ext>
            </a:extLst>
          </p:cNvPr>
          <p:cNvSpPr>
            <a:spLocks noGrp="1"/>
          </p:cNvSpPr>
          <p:nvPr>
            <p:ph type="body" sz="half" idx="32"/>
          </p:nvPr>
        </p:nvSpPr>
        <p:spPr>
          <a:xfrm>
            <a:off x="946293" y="612280"/>
            <a:ext cx="17469298" cy="2086725"/>
          </a:xfrm>
        </p:spPr>
        <p:txBody>
          <a:bodyPr/>
          <a:lstStyle/>
          <a:p>
            <a:pPr marR="0" defTabSz="457200">
              <a:spcBef>
                <a:spcPts val="0"/>
              </a:spcBef>
              <a:spcAft>
                <a:spcPts val="800"/>
              </a:spcAft>
            </a:pPr>
            <a:r>
              <a:rPr lang="en-US" sz="7200" spc="300" dirty="0">
                <a:solidFill>
                  <a:schemeClr val="tx1"/>
                </a:solidFill>
                <a:ea typeface="+mn-ea"/>
                <a:cs typeface="+mn-cs"/>
              </a:rPr>
              <a:t>Introduction to HEPPP (health, early learning, protection, parenting program)</a:t>
            </a:r>
          </a:p>
        </p:txBody>
      </p:sp>
      <p:sp>
        <p:nvSpPr>
          <p:cNvPr id="8" name="TextBox 7">
            <a:extLst>
              <a:ext uri="{FF2B5EF4-FFF2-40B4-BE49-F238E27FC236}">
                <a16:creationId xmlns:a16="http://schemas.microsoft.com/office/drawing/2014/main" id="{854F8B5C-78FC-2751-1FA7-307323E52D19}"/>
              </a:ext>
            </a:extLst>
          </p:cNvPr>
          <p:cNvSpPr txBox="1"/>
          <p:nvPr/>
        </p:nvSpPr>
        <p:spPr>
          <a:xfrm>
            <a:off x="946293" y="3525659"/>
            <a:ext cx="12069316" cy="2679131"/>
          </a:xfrm>
          <a:prstGeom prst="rect">
            <a:avLst/>
          </a:prstGeom>
          <a:noFill/>
        </p:spPr>
        <p:txBody>
          <a:bodyPr wrap="square">
            <a:spAutoFit/>
          </a:bodyPr>
          <a:lstStyle/>
          <a:p>
            <a:pPr marR="0" lvl="0" algn="just">
              <a:lnSpc>
                <a:spcPct val="115000"/>
              </a:lnSpc>
              <a:spcAft>
                <a:spcPts val="800"/>
              </a:spcAft>
              <a:buSzPts val="1000"/>
              <a:tabLst>
                <a:tab pos="457200" algn="l"/>
              </a:tabLst>
            </a:pPr>
            <a:r>
              <a:rPr lang="en-US" sz="3600" b="1" u="sng" cap="all" spc="-29" dirty="0">
                <a:latin typeface="Bahnschrift SemiCondensed" panose="020B0502040204020203" pitchFamily="34" charset="0"/>
                <a:sym typeface="Fabrikat Mono Bold"/>
              </a:rPr>
              <a:t>Digital Platform (</a:t>
            </a:r>
            <a:r>
              <a:rPr lang="en-US" sz="3600" b="1" u="sng" cap="all" spc="-29" dirty="0" err="1">
                <a:latin typeface="Bahnschrift SemiCondensed" panose="020B0502040204020203" pitchFamily="34" charset="0"/>
                <a:sym typeface="Fabrikat Mono Bold"/>
              </a:rPr>
              <a:t>Urjouha</a:t>
            </a:r>
            <a:r>
              <a:rPr lang="en-US" sz="3600" b="1" u="sng" cap="all" spc="-29" dirty="0">
                <a:latin typeface="Bahnschrift SemiCondensed" panose="020B0502040204020203" pitchFamily="34" charset="0"/>
                <a:sym typeface="Fabrikat Mono Bold"/>
              </a:rPr>
              <a:t>):</a:t>
            </a:r>
            <a:endParaRPr lang="en-US" sz="1600" spc="-29" dirty="0">
              <a:latin typeface="Bahnschrift SemiCondensed" panose="020B0502040204020203" pitchFamily="34" charset="0"/>
              <a:sym typeface="Fabrikat Mono Bold"/>
            </a:endParaRPr>
          </a:p>
          <a:p>
            <a:pPr marR="0" lvl="0" algn="just">
              <a:lnSpc>
                <a:spcPct val="115000"/>
              </a:lnSpc>
              <a:spcAft>
                <a:spcPts val="800"/>
              </a:spcAft>
              <a:buSzPts val="1000"/>
              <a:tabLst>
                <a:tab pos="457200" algn="l"/>
              </a:tabLst>
            </a:pPr>
            <a:r>
              <a:rPr lang="en-US" sz="3600" spc="-29" dirty="0">
                <a:latin typeface="Bahnschrift SemiCondensed" panose="020B0502040204020203" pitchFamily="34" charset="0"/>
                <a:sym typeface="Fabrikat Mono Bold"/>
              </a:rPr>
              <a:t>Provides additional resources, including age-specific advice, videos, and interactive content, while engaging parents through social media.</a:t>
            </a:r>
          </a:p>
        </p:txBody>
      </p:sp>
      <p:sp>
        <p:nvSpPr>
          <p:cNvPr id="9" name="Text Placeholder 8">
            <a:extLst>
              <a:ext uri="{FF2B5EF4-FFF2-40B4-BE49-F238E27FC236}">
                <a16:creationId xmlns:a16="http://schemas.microsoft.com/office/drawing/2014/main" id="{87862E16-DA84-6CB7-25A4-3CF808F72DB1}"/>
              </a:ext>
            </a:extLst>
          </p:cNvPr>
          <p:cNvSpPr>
            <a:spLocks noGrp="1"/>
          </p:cNvSpPr>
          <p:nvPr>
            <p:ph type="body" sz="quarter" idx="26"/>
          </p:nvPr>
        </p:nvSpPr>
        <p:spPr>
          <a:xfrm>
            <a:off x="946293" y="10101308"/>
            <a:ext cx="11874762" cy="906945"/>
          </a:xfrm>
        </p:spPr>
        <p:txBody>
          <a:bodyPr/>
          <a:lstStyle/>
          <a:p>
            <a:pPr algn="just" defTabSz="457200">
              <a:lnSpc>
                <a:spcPct val="115000"/>
              </a:lnSpc>
              <a:spcAft>
                <a:spcPts val="800"/>
              </a:spcAft>
              <a:buSzPts val="1000"/>
              <a:tabLst>
                <a:tab pos="457200" algn="l"/>
              </a:tabLst>
            </a:pPr>
            <a:r>
              <a:rPr lang="en-US" sz="3600" b="1" u="sng" dirty="0">
                <a:solidFill>
                  <a:schemeClr val="tx1"/>
                </a:solidFill>
                <a:ea typeface="+mn-ea"/>
                <a:cs typeface="+mn-cs"/>
              </a:rPr>
              <a:t>Global Relevance:</a:t>
            </a:r>
          </a:p>
          <a:p>
            <a:pPr algn="just" defTabSz="457200">
              <a:lnSpc>
                <a:spcPct val="115000"/>
              </a:lnSpc>
              <a:spcAft>
                <a:spcPts val="800"/>
              </a:spcAft>
              <a:buSzPts val="1000"/>
              <a:tabLst>
                <a:tab pos="457200" algn="l"/>
              </a:tabLst>
            </a:pPr>
            <a:r>
              <a:rPr lang="en-US" sz="3600" cap="none" dirty="0">
                <a:solidFill>
                  <a:schemeClr val="tx1"/>
                </a:solidFill>
                <a:ea typeface="+mn-ea"/>
                <a:cs typeface="+mn-cs"/>
              </a:rPr>
              <a:t> While HEPPP is designed for multi-crisis contexts, its principles apply broadly for early childhood development and parental support worldwide.</a:t>
            </a:r>
          </a:p>
          <a:p>
            <a:endParaRPr lang="en-US" sz="2800" dirty="0">
              <a:solidFill>
                <a:schemeClr val="tx1"/>
              </a:solidFill>
            </a:endParaRPr>
          </a:p>
        </p:txBody>
      </p:sp>
      <p:sp>
        <p:nvSpPr>
          <p:cNvPr id="12" name="Text Placeholder 11">
            <a:extLst>
              <a:ext uri="{FF2B5EF4-FFF2-40B4-BE49-F238E27FC236}">
                <a16:creationId xmlns:a16="http://schemas.microsoft.com/office/drawing/2014/main" id="{C09AE85B-5000-578D-DFF5-BF617512F6E0}"/>
              </a:ext>
            </a:extLst>
          </p:cNvPr>
          <p:cNvSpPr>
            <a:spLocks noGrp="1"/>
          </p:cNvSpPr>
          <p:nvPr>
            <p:ph type="body" sz="quarter" idx="24"/>
          </p:nvPr>
        </p:nvSpPr>
        <p:spPr>
          <a:xfrm>
            <a:off x="946293" y="7189136"/>
            <a:ext cx="11874762" cy="906945"/>
          </a:xfrm>
        </p:spPr>
        <p:txBody>
          <a:bodyPr/>
          <a:lstStyle/>
          <a:p>
            <a:pPr algn="just" defTabSz="457200">
              <a:lnSpc>
                <a:spcPct val="115000"/>
              </a:lnSpc>
              <a:spcAft>
                <a:spcPts val="800"/>
              </a:spcAft>
              <a:buSzPts val="1000"/>
              <a:tabLst>
                <a:tab pos="457200" algn="l"/>
              </a:tabLst>
            </a:pPr>
            <a:r>
              <a:rPr lang="en-US" sz="3600" b="1" u="sng" dirty="0">
                <a:solidFill>
                  <a:schemeClr val="tx1"/>
                </a:solidFill>
                <a:ea typeface="+mn-ea"/>
                <a:cs typeface="+mn-cs"/>
              </a:rPr>
              <a:t>Father Engagement:</a:t>
            </a:r>
          </a:p>
          <a:p>
            <a:pPr algn="just" defTabSz="457200">
              <a:lnSpc>
                <a:spcPct val="115000"/>
              </a:lnSpc>
              <a:spcAft>
                <a:spcPts val="800"/>
              </a:spcAft>
              <a:buSzPts val="1000"/>
              <a:tabLst>
                <a:tab pos="457200" algn="l"/>
              </a:tabLst>
            </a:pPr>
            <a:r>
              <a:rPr lang="en-US" sz="3600" cap="none" dirty="0">
                <a:solidFill>
                  <a:schemeClr val="tx1"/>
                </a:solidFill>
                <a:ea typeface="+mn-ea"/>
                <a:cs typeface="+mn-cs"/>
              </a:rPr>
              <a:t> A priority since inception, adapting methods to encourage and support fathers in active parenting.</a:t>
            </a:r>
          </a:p>
          <a:p>
            <a:pPr algn="just" defTabSz="457200">
              <a:lnSpc>
                <a:spcPct val="115000"/>
              </a:lnSpc>
              <a:spcAft>
                <a:spcPts val="800"/>
              </a:spcAft>
              <a:buSzPts val="1000"/>
              <a:tabLst>
                <a:tab pos="457200" algn="l"/>
              </a:tabLst>
            </a:pPr>
            <a:endParaRPr lang="en-US" sz="3600" cap="none" dirty="0">
              <a:solidFill>
                <a:schemeClr val="tx1"/>
              </a:solidFill>
              <a:ea typeface="+mn-ea"/>
              <a:cs typeface="+mn-cs"/>
            </a:endParaRPr>
          </a:p>
          <a:p>
            <a:pPr algn="just" defTabSz="457200">
              <a:lnSpc>
                <a:spcPct val="115000"/>
              </a:lnSpc>
              <a:spcAft>
                <a:spcPts val="800"/>
              </a:spcAft>
              <a:buSzPts val="1000"/>
              <a:tabLst>
                <a:tab pos="457200" algn="l"/>
              </a:tabLst>
            </a:pPr>
            <a:endParaRPr lang="en-US" sz="3600" cap="none" dirty="0">
              <a:solidFill>
                <a:schemeClr val="tx1"/>
              </a:solidFill>
              <a:ea typeface="+mn-ea"/>
              <a:cs typeface="+mn-cs"/>
            </a:endParaRPr>
          </a:p>
          <a:p>
            <a:endParaRPr lang="en-US" sz="2800" dirty="0">
              <a:solidFill>
                <a:schemeClr val="tx1"/>
              </a:solidFill>
            </a:endParaRPr>
          </a:p>
        </p:txBody>
      </p:sp>
      <p:sp>
        <p:nvSpPr>
          <p:cNvPr id="15" name="Google Shape;97;p17">
            <a:extLst>
              <a:ext uri="{FF2B5EF4-FFF2-40B4-BE49-F238E27FC236}">
                <a16:creationId xmlns:a16="http://schemas.microsoft.com/office/drawing/2014/main" id="{D9CA5193-D8C6-9BCF-E28A-094DAE8D61E5}"/>
              </a:ext>
            </a:extLst>
          </p:cNvPr>
          <p:cNvSpPr txBox="1"/>
          <p:nvPr/>
        </p:nvSpPr>
        <p:spPr>
          <a:xfrm>
            <a:off x="14253212" y="3280561"/>
            <a:ext cx="8525276" cy="1376500"/>
          </a:xfrm>
          <a:prstGeom prst="rect">
            <a:avLst/>
          </a:prstGeom>
          <a:noFill/>
          <a:ln>
            <a:noFill/>
          </a:ln>
        </p:spPr>
        <p:txBody>
          <a:bodyPr spcFirstLastPara="1" wrap="square" lIns="91425" tIns="91425" rIns="91425" bIns="91425" anchor="b" anchorCtr="0">
            <a:spAutoFit/>
          </a:bodyPr>
          <a:lstStyle/>
          <a:p>
            <a:pPr algn="ctr">
              <a:lnSpc>
                <a:spcPct val="107916"/>
              </a:lnSpc>
              <a:spcAft>
                <a:spcPts val="1000"/>
              </a:spcAft>
              <a:buSzPts val="2000"/>
            </a:pPr>
            <a:r>
              <a:rPr lang="en" sz="3200" b="1" dirty="0"/>
              <a:t>HEPPP is designed to be delivered in three modalities</a:t>
            </a:r>
            <a:endParaRPr sz="3200" dirty="0"/>
          </a:p>
        </p:txBody>
      </p:sp>
      <p:sp>
        <p:nvSpPr>
          <p:cNvPr id="17" name="Google Shape;91;p17">
            <a:extLst>
              <a:ext uri="{FF2B5EF4-FFF2-40B4-BE49-F238E27FC236}">
                <a16:creationId xmlns:a16="http://schemas.microsoft.com/office/drawing/2014/main" id="{4F048824-8ECB-0636-B855-C425773D0A22}"/>
              </a:ext>
            </a:extLst>
          </p:cNvPr>
          <p:cNvSpPr/>
          <p:nvPr/>
        </p:nvSpPr>
        <p:spPr>
          <a:xfrm>
            <a:off x="13828964" y="5674146"/>
            <a:ext cx="2881869" cy="2421935"/>
          </a:xfrm>
          <a:prstGeom prst="ellipse">
            <a:avLst/>
          </a:prstGeom>
          <a:solidFill>
            <a:srgbClr val="65C1B9"/>
          </a:solidFill>
          <a:ln>
            <a:noFill/>
          </a:ln>
        </p:spPr>
        <p:txBody>
          <a:bodyPr spcFirstLastPara="1" wrap="square" lIns="68568" tIns="34276" rIns="68568" bIns="34276" anchor="ctr" anchorCtr="0">
            <a:noAutofit/>
          </a:bodyPr>
          <a:lstStyle/>
          <a:p>
            <a:pPr algn="ctr">
              <a:buClr>
                <a:srgbClr val="FFFFFF"/>
              </a:buClr>
              <a:buSzPts val="7200"/>
            </a:pPr>
            <a:r>
              <a:rPr lang="en-US" sz="3200" b="1" dirty="0"/>
              <a:t>Face to face modality</a:t>
            </a:r>
            <a:endParaRPr lang="en-US" sz="3200" dirty="0"/>
          </a:p>
        </p:txBody>
      </p:sp>
      <p:sp>
        <p:nvSpPr>
          <p:cNvPr id="18" name="Google Shape;92;p17">
            <a:extLst>
              <a:ext uri="{FF2B5EF4-FFF2-40B4-BE49-F238E27FC236}">
                <a16:creationId xmlns:a16="http://schemas.microsoft.com/office/drawing/2014/main" id="{F79321FE-B874-7171-D98C-5D512493701A}"/>
              </a:ext>
            </a:extLst>
          </p:cNvPr>
          <p:cNvSpPr/>
          <p:nvPr/>
        </p:nvSpPr>
        <p:spPr>
          <a:xfrm>
            <a:off x="17329635" y="5674146"/>
            <a:ext cx="2847802" cy="2576719"/>
          </a:xfrm>
          <a:prstGeom prst="ellipse">
            <a:avLst/>
          </a:prstGeom>
          <a:solidFill>
            <a:srgbClr val="E7CCD6"/>
          </a:solidFill>
          <a:ln>
            <a:noFill/>
          </a:ln>
        </p:spPr>
        <p:txBody>
          <a:bodyPr spcFirstLastPara="1" wrap="square" lIns="182850" tIns="91400" rIns="182850" bIns="91400" anchor="ctr" anchorCtr="0">
            <a:noAutofit/>
          </a:bodyPr>
          <a:lstStyle/>
          <a:p>
            <a:pPr algn="ctr">
              <a:buClr>
                <a:srgbClr val="FFFFFF"/>
              </a:buClr>
              <a:buSzPts val="7200"/>
            </a:pPr>
            <a:r>
              <a:rPr lang="en-US" sz="3200" b="1" dirty="0"/>
              <a:t>Online</a:t>
            </a:r>
          </a:p>
          <a:p>
            <a:pPr algn="ctr">
              <a:buClr>
                <a:srgbClr val="FFFFFF"/>
              </a:buClr>
              <a:buSzPts val="7200"/>
            </a:pPr>
            <a:r>
              <a:rPr lang="en-US" sz="3200" b="1" dirty="0"/>
              <a:t>modality</a:t>
            </a:r>
          </a:p>
        </p:txBody>
      </p:sp>
      <p:sp>
        <p:nvSpPr>
          <p:cNvPr id="19" name="Google Shape;93;p17">
            <a:extLst>
              <a:ext uri="{FF2B5EF4-FFF2-40B4-BE49-F238E27FC236}">
                <a16:creationId xmlns:a16="http://schemas.microsoft.com/office/drawing/2014/main" id="{52FF706C-AF42-442F-06CD-AE7F76448725}"/>
              </a:ext>
            </a:extLst>
          </p:cNvPr>
          <p:cNvSpPr/>
          <p:nvPr/>
        </p:nvSpPr>
        <p:spPr>
          <a:xfrm>
            <a:off x="20589903" y="5674146"/>
            <a:ext cx="2847803" cy="2421935"/>
          </a:xfrm>
          <a:prstGeom prst="ellipse">
            <a:avLst/>
          </a:prstGeom>
          <a:solidFill>
            <a:srgbClr val="F37A87"/>
          </a:solidFill>
          <a:ln>
            <a:noFill/>
          </a:ln>
        </p:spPr>
        <p:txBody>
          <a:bodyPr spcFirstLastPara="1" wrap="square" lIns="182850" tIns="91400" rIns="182850" bIns="91400" anchor="ctr" anchorCtr="0">
            <a:noAutofit/>
          </a:bodyPr>
          <a:lstStyle/>
          <a:p>
            <a:pPr algn="ctr">
              <a:buClr>
                <a:srgbClr val="FFFFFF"/>
              </a:buClr>
              <a:buSzPts val="7200"/>
            </a:pPr>
            <a:r>
              <a:rPr lang="en-US" sz="3200" b="1" dirty="0"/>
              <a:t>Blended modality</a:t>
            </a:r>
          </a:p>
        </p:txBody>
      </p:sp>
      <p:sp>
        <p:nvSpPr>
          <p:cNvPr id="20" name="Google Shape;89;p17">
            <a:extLst>
              <a:ext uri="{FF2B5EF4-FFF2-40B4-BE49-F238E27FC236}">
                <a16:creationId xmlns:a16="http://schemas.microsoft.com/office/drawing/2014/main" id="{7ECCE966-CD10-EF9D-7990-B30C2B43A773}"/>
              </a:ext>
            </a:extLst>
          </p:cNvPr>
          <p:cNvSpPr/>
          <p:nvPr/>
        </p:nvSpPr>
        <p:spPr>
          <a:xfrm>
            <a:off x="13643558" y="8653349"/>
            <a:ext cx="10215902" cy="3151274"/>
          </a:xfrm>
          <a:prstGeom prst="rect">
            <a:avLst/>
          </a:prstGeom>
          <a:solidFill>
            <a:srgbClr val="EFEFEF"/>
          </a:solidFill>
          <a:ln>
            <a:noFill/>
          </a:ln>
        </p:spPr>
        <p:txBody>
          <a:bodyPr spcFirstLastPara="1" wrap="square" lIns="182850" tIns="182850" rIns="182850" bIns="182850" anchor="ctr" anchorCtr="0">
            <a:noAutofit/>
          </a:bodyPr>
          <a:lstStyle/>
          <a:p>
            <a:pPr>
              <a:buSzPts val="1400"/>
            </a:pPr>
            <a:endParaRPr sz="3600"/>
          </a:p>
        </p:txBody>
      </p:sp>
      <p:sp>
        <p:nvSpPr>
          <p:cNvPr id="21" name="Google Shape;99;p17">
            <a:extLst>
              <a:ext uri="{FF2B5EF4-FFF2-40B4-BE49-F238E27FC236}">
                <a16:creationId xmlns:a16="http://schemas.microsoft.com/office/drawing/2014/main" id="{0FD119CF-BF12-957B-821F-55ED21107EBA}"/>
              </a:ext>
            </a:extLst>
          </p:cNvPr>
          <p:cNvSpPr/>
          <p:nvPr/>
        </p:nvSpPr>
        <p:spPr>
          <a:xfrm>
            <a:off x="13643558" y="9306490"/>
            <a:ext cx="3126646" cy="2134142"/>
          </a:xfrm>
          <a:prstGeom prst="roundRect">
            <a:avLst>
              <a:gd name="adj" fmla="val 16667"/>
            </a:avLst>
          </a:prstGeom>
          <a:solidFill>
            <a:srgbClr val="F2788A"/>
          </a:solidFill>
          <a:ln>
            <a:noFill/>
          </a:ln>
        </p:spPr>
        <p:txBody>
          <a:bodyPr spcFirstLastPara="1" wrap="square" lIns="182850" tIns="182850" rIns="182850" bIns="182850" anchor="ctr" anchorCtr="0">
            <a:noAutofit/>
          </a:bodyPr>
          <a:lstStyle/>
          <a:p>
            <a:pPr algn="ctr">
              <a:spcBef>
                <a:spcPts val="720"/>
              </a:spcBef>
              <a:buSzPts val="1500"/>
            </a:pPr>
            <a:r>
              <a:rPr lang="en" sz="2400" b="1" dirty="0"/>
              <a:t>Incorporates best practices to engage fathers and males</a:t>
            </a:r>
            <a:endParaRPr sz="2400" dirty="0"/>
          </a:p>
        </p:txBody>
      </p:sp>
      <p:sp>
        <p:nvSpPr>
          <p:cNvPr id="22" name="Google Shape;98;p17">
            <a:extLst>
              <a:ext uri="{FF2B5EF4-FFF2-40B4-BE49-F238E27FC236}">
                <a16:creationId xmlns:a16="http://schemas.microsoft.com/office/drawing/2014/main" id="{365A5BBE-A980-E02E-2F23-5626C1C6056B}"/>
              </a:ext>
            </a:extLst>
          </p:cNvPr>
          <p:cNvSpPr/>
          <p:nvPr/>
        </p:nvSpPr>
        <p:spPr>
          <a:xfrm>
            <a:off x="17066645" y="9387975"/>
            <a:ext cx="3134262" cy="2052657"/>
          </a:xfrm>
          <a:prstGeom prst="roundRect">
            <a:avLst>
              <a:gd name="adj" fmla="val 16667"/>
            </a:avLst>
          </a:prstGeom>
          <a:solidFill>
            <a:srgbClr val="63C1B9"/>
          </a:solidFill>
          <a:ln>
            <a:noFill/>
          </a:ln>
        </p:spPr>
        <p:txBody>
          <a:bodyPr spcFirstLastPara="1" wrap="square" lIns="182850" tIns="182850" rIns="182850" bIns="182850" anchor="ctr" anchorCtr="0">
            <a:noAutofit/>
          </a:bodyPr>
          <a:lstStyle/>
          <a:p>
            <a:pPr algn="ctr">
              <a:spcBef>
                <a:spcPts val="720"/>
              </a:spcBef>
              <a:buSzPts val="1500"/>
            </a:pPr>
            <a:r>
              <a:rPr lang="en" sz="2400" b="1" dirty="0"/>
              <a:t>Delivered to fathers and mothers together</a:t>
            </a:r>
            <a:endParaRPr sz="2400" dirty="0"/>
          </a:p>
        </p:txBody>
      </p:sp>
      <p:sp>
        <p:nvSpPr>
          <p:cNvPr id="23" name="Google Shape;100;p17">
            <a:extLst>
              <a:ext uri="{FF2B5EF4-FFF2-40B4-BE49-F238E27FC236}">
                <a16:creationId xmlns:a16="http://schemas.microsoft.com/office/drawing/2014/main" id="{BD1CA2E9-E6BC-95BA-D2F2-B47073D77BE0}"/>
              </a:ext>
            </a:extLst>
          </p:cNvPr>
          <p:cNvSpPr/>
          <p:nvPr/>
        </p:nvSpPr>
        <p:spPr>
          <a:xfrm>
            <a:off x="20464132" y="9387976"/>
            <a:ext cx="3134262" cy="2052656"/>
          </a:xfrm>
          <a:prstGeom prst="roundRect">
            <a:avLst>
              <a:gd name="adj" fmla="val 16667"/>
            </a:avLst>
          </a:prstGeom>
          <a:solidFill>
            <a:srgbClr val="F4CCCC"/>
          </a:solidFill>
          <a:ln>
            <a:noFill/>
          </a:ln>
        </p:spPr>
        <p:txBody>
          <a:bodyPr spcFirstLastPara="1" wrap="square" lIns="182850" tIns="182850" rIns="182850" bIns="182850" anchor="ctr" anchorCtr="0">
            <a:noAutofit/>
          </a:bodyPr>
          <a:lstStyle/>
          <a:p>
            <a:pPr algn="ctr">
              <a:spcBef>
                <a:spcPts val="720"/>
              </a:spcBef>
              <a:buSzPts val="1400"/>
            </a:pPr>
            <a:r>
              <a:rPr lang="en" sz="2300" b="1" dirty="0"/>
              <a:t>Continuously revisited, updated, and complimented with new content on Urjouha</a:t>
            </a:r>
            <a:endParaRPr sz="2300" b="1" dirty="0"/>
          </a:p>
        </p:txBody>
      </p:sp>
      <p:sp>
        <p:nvSpPr>
          <p:cNvPr id="24" name="Google Shape;103;p17">
            <a:extLst>
              <a:ext uri="{FF2B5EF4-FFF2-40B4-BE49-F238E27FC236}">
                <a16:creationId xmlns:a16="http://schemas.microsoft.com/office/drawing/2014/main" id="{A41AB550-552D-86FC-3539-80C3903AD0C1}"/>
              </a:ext>
            </a:extLst>
          </p:cNvPr>
          <p:cNvSpPr txBox="1"/>
          <p:nvPr/>
        </p:nvSpPr>
        <p:spPr>
          <a:xfrm>
            <a:off x="6854757" y="11992599"/>
            <a:ext cx="24384000" cy="738583"/>
          </a:xfrm>
          <a:prstGeom prst="rect">
            <a:avLst/>
          </a:prstGeom>
          <a:noFill/>
          <a:ln>
            <a:noFill/>
          </a:ln>
        </p:spPr>
        <p:txBody>
          <a:bodyPr spcFirstLastPara="1" wrap="square" lIns="182850" tIns="91400" rIns="182850" bIns="91400" anchor="t" anchorCtr="0">
            <a:spAutoFit/>
          </a:bodyPr>
          <a:lstStyle/>
          <a:p>
            <a:pPr algn="ctr"/>
            <a:r>
              <a:rPr lang="en" sz="3600" u="sng" dirty="0">
                <a:latin typeface="Calibri"/>
                <a:ea typeface="Calibri"/>
                <a:cs typeface="Calibri"/>
                <a:sym typeface="Calibri"/>
                <a:hlinkClick r:id="rId3">
                  <a:extLst>
                    <a:ext uri="{A12FA001-AC4F-418D-AE19-62706E023703}">
                      <ahyp:hlinkClr xmlns:ahyp="http://schemas.microsoft.com/office/drawing/2018/hyperlinkcolor" val="tx"/>
                    </a:ext>
                  </a:extLst>
                </a:hlinkClick>
              </a:rPr>
              <a:t>www.urjouha.net</a:t>
            </a:r>
            <a:r>
              <a:rPr lang="en" sz="3600" dirty="0">
                <a:latin typeface="Calibri"/>
                <a:ea typeface="Calibri"/>
                <a:cs typeface="Calibri"/>
                <a:sym typeface="Calibri"/>
              </a:rPr>
              <a:t> </a:t>
            </a:r>
            <a:endParaRPr sz="3600" dirty="0"/>
          </a:p>
        </p:txBody>
      </p:sp>
      <p:pic>
        <p:nvPicPr>
          <p:cNvPr id="25" name="Picture 24">
            <a:extLst>
              <a:ext uri="{FF2B5EF4-FFF2-40B4-BE49-F238E27FC236}">
                <a16:creationId xmlns:a16="http://schemas.microsoft.com/office/drawing/2014/main" id="{1798D2C7-9BA7-44CA-A1EE-EB73D1BCA440}"/>
              </a:ext>
            </a:extLst>
          </p:cNvPr>
          <p:cNvPicPr>
            <a:picLocks noChangeAspect="1"/>
          </p:cNvPicPr>
          <p:nvPr/>
        </p:nvPicPr>
        <p:blipFill>
          <a:blip r:embed="rId4"/>
          <a:stretch>
            <a:fillRect/>
          </a:stretch>
        </p:blipFill>
        <p:spPr>
          <a:xfrm>
            <a:off x="20648427" y="683733"/>
            <a:ext cx="2949967" cy="2030493"/>
          </a:xfrm>
          <a:prstGeom prst="rect">
            <a:avLst/>
          </a:prstGeom>
        </p:spPr>
      </p:pic>
    </p:spTree>
    <p:extLst>
      <p:ext uri="{BB962C8B-B14F-4D97-AF65-F5344CB8AC3E}">
        <p14:creationId xmlns:p14="http://schemas.microsoft.com/office/powerpoint/2010/main" val="226903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8E207-D17A-8244-9374-E41BC1896482}"/>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AB8C09A-56F2-D72B-6D77-D2F843060E0D}"/>
              </a:ext>
            </a:extLst>
          </p:cNvPr>
          <p:cNvSpPr>
            <a:spLocks noGrp="1"/>
          </p:cNvSpPr>
          <p:nvPr>
            <p:ph type="body" sz="quarter" idx="34"/>
          </p:nvPr>
        </p:nvSpPr>
        <p:spPr/>
        <p:txBody>
          <a:bodyPr/>
          <a:lstStyle/>
          <a:p>
            <a:r>
              <a:rPr lang="fr-CA" dirty="0"/>
              <a:t>TEXT HERE</a:t>
            </a:r>
          </a:p>
        </p:txBody>
      </p:sp>
      <p:pic>
        <p:nvPicPr>
          <p:cNvPr id="12" name="Google Shape;349;g25f5e11149b_0_279">
            <a:extLst>
              <a:ext uri="{FF2B5EF4-FFF2-40B4-BE49-F238E27FC236}">
                <a16:creationId xmlns:a16="http://schemas.microsoft.com/office/drawing/2014/main" id="{F2D1D1C8-EF14-9CE8-54CA-FC6F3B3E561B}"/>
              </a:ext>
            </a:extLst>
          </p:cNvPr>
          <p:cNvPicPr preferRelativeResize="0"/>
          <p:nvPr/>
        </p:nvPicPr>
        <p:blipFill rotWithShape="1">
          <a:blip r:embed="rId3">
            <a:alphaModFix/>
          </a:blip>
          <a:srcRect r="851" b="13517"/>
          <a:stretch/>
        </p:blipFill>
        <p:spPr>
          <a:xfrm>
            <a:off x="491994" y="425302"/>
            <a:ext cx="23400011" cy="12737805"/>
          </a:xfrm>
          <a:prstGeom prst="rect">
            <a:avLst/>
          </a:prstGeom>
          <a:noFill/>
          <a:ln>
            <a:noFill/>
          </a:ln>
        </p:spPr>
      </p:pic>
      <p:sp>
        <p:nvSpPr>
          <p:cNvPr id="2" name="Google Shape;351;g25f5e11149b_0_279">
            <a:extLst>
              <a:ext uri="{FF2B5EF4-FFF2-40B4-BE49-F238E27FC236}">
                <a16:creationId xmlns:a16="http://schemas.microsoft.com/office/drawing/2014/main" id="{1A00EA59-70CC-780E-14AF-AA7A76B4837A}"/>
              </a:ext>
            </a:extLst>
          </p:cNvPr>
          <p:cNvSpPr txBox="1"/>
          <p:nvPr/>
        </p:nvSpPr>
        <p:spPr>
          <a:xfrm>
            <a:off x="6371144" y="13090941"/>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4000" b="1" i="0" u="none" strike="noStrike" cap="none" dirty="0">
                <a:solidFill>
                  <a:schemeClr val="lt1"/>
                </a:solidFill>
                <a:latin typeface="Calibri"/>
                <a:ea typeface="Calibri"/>
                <a:cs typeface="Calibri"/>
                <a:sym typeface="Calibri"/>
              </a:rPr>
              <a:t>www.urjouha.net</a:t>
            </a:r>
            <a:endParaRPr sz="40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3509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0DD"/>
        </a:solidFill>
        <a:effectLst/>
      </p:bgPr>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586B99E-5129-54F5-702F-C889DF22B163}"/>
              </a:ext>
            </a:extLst>
          </p:cNvPr>
          <p:cNvSpPr>
            <a:spLocks noGrp="1"/>
          </p:cNvSpPr>
          <p:nvPr>
            <p:ph type="body" sz="quarter" idx="24"/>
          </p:nvPr>
        </p:nvSpPr>
        <p:spPr>
          <a:xfrm>
            <a:off x="1032933" y="7930451"/>
            <a:ext cx="11918948" cy="906945"/>
          </a:xfrm>
        </p:spPr>
        <p:txBody>
          <a:bodyPr/>
          <a:lstStyle/>
          <a:p>
            <a:pPr marR="0" lvl="0" algn="just">
              <a:lnSpc>
                <a:spcPct val="115000"/>
              </a:lnSpc>
              <a:spcAft>
                <a:spcPts val="800"/>
              </a:spcAft>
              <a:buSzPts val="1000"/>
              <a:tabLst>
                <a:tab pos="457200" algn="l"/>
              </a:tabLst>
            </a:pPr>
            <a:r>
              <a:rPr lang="en-US" sz="3600" b="1" kern="100" cap="none" dirty="0">
                <a:solidFill>
                  <a:schemeClr val="tx1"/>
                </a:solidFill>
                <a:effectLst/>
                <a:latin typeface="Calibri" panose="020F0502020204030204" pitchFamily="34" charset="0"/>
                <a:ea typeface="Aptos" panose="020B0004020202020204" pitchFamily="34" charset="0"/>
                <a:cs typeface="Arial" panose="020B0604020202020204" pitchFamily="34" charset="0"/>
              </a:rPr>
              <a:t>2. Evaluate delivery modalities</a:t>
            </a:r>
            <a:r>
              <a:rPr lang="en-US" sz="3600" kern="100" cap="none" dirty="0">
                <a:solidFill>
                  <a:schemeClr val="tx1"/>
                </a:solidFill>
                <a:effectLst/>
                <a:latin typeface="Calibri" panose="020F0502020204030204" pitchFamily="34" charset="0"/>
                <a:ea typeface="Aptos" panose="020B0004020202020204" pitchFamily="34" charset="0"/>
                <a:cs typeface="Arial" panose="020B0604020202020204" pitchFamily="34" charset="0"/>
              </a:rPr>
              <a:t> (face-to-face, online, hybrid) to identify the most effective methods for program implementation in </a:t>
            </a:r>
            <a:r>
              <a:rPr lang="en-US" sz="3600" b="1" kern="100" cap="none" dirty="0">
                <a:solidFill>
                  <a:schemeClr val="tx1"/>
                </a:solidFill>
                <a:effectLst/>
                <a:latin typeface="Calibri" panose="020F0502020204030204" pitchFamily="34" charset="0"/>
                <a:ea typeface="Aptos" panose="020B0004020202020204" pitchFamily="34" charset="0"/>
                <a:cs typeface="Arial" panose="020B0604020202020204" pitchFamily="34" charset="0"/>
              </a:rPr>
              <a:t>crisis contexts</a:t>
            </a:r>
            <a:r>
              <a:rPr lang="en-US" sz="3600" kern="100" cap="none" dirty="0">
                <a:solidFill>
                  <a:schemeClr val="tx1"/>
                </a:solidFill>
                <a:effectLst/>
                <a:latin typeface="Calibri" panose="020F0502020204030204" pitchFamily="34" charset="0"/>
                <a:ea typeface="Aptos" panose="020B0004020202020204" pitchFamily="34" charset="0"/>
                <a:cs typeface="Arial" panose="020B0604020202020204" pitchFamily="34" charset="0"/>
              </a:rPr>
              <a:t>.</a:t>
            </a:r>
            <a:endParaRPr lang="en-US" sz="3600" kern="100" cap="none"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p:txBody>
      </p:sp>
      <p:sp>
        <p:nvSpPr>
          <p:cNvPr id="3" name="Espace réservé du texte 2">
            <a:extLst>
              <a:ext uri="{FF2B5EF4-FFF2-40B4-BE49-F238E27FC236}">
                <a16:creationId xmlns:a16="http://schemas.microsoft.com/office/drawing/2014/main" id="{E35F364C-544E-7FE8-C082-171B27FEC125}"/>
              </a:ext>
            </a:extLst>
          </p:cNvPr>
          <p:cNvSpPr>
            <a:spLocks noGrp="1"/>
          </p:cNvSpPr>
          <p:nvPr>
            <p:ph type="body" sz="quarter" idx="25"/>
          </p:nvPr>
        </p:nvSpPr>
        <p:spPr>
          <a:xfrm>
            <a:off x="1032933" y="4255998"/>
            <a:ext cx="11918949" cy="906945"/>
          </a:xfrm>
        </p:spPr>
        <p:txBody>
          <a:bodyPr/>
          <a:lstStyle/>
          <a:p>
            <a:pPr marR="0" lvl="0" algn="just">
              <a:lnSpc>
                <a:spcPct val="115000"/>
              </a:lnSpc>
              <a:spcAft>
                <a:spcPts val="800"/>
              </a:spcAft>
              <a:buSzPts val="1000"/>
              <a:tabLst>
                <a:tab pos="457200" algn="l"/>
              </a:tabLst>
            </a:pPr>
            <a:r>
              <a:rPr lang="en-US" sz="3600" b="1" kern="100" cap="none" dirty="0">
                <a:solidFill>
                  <a:schemeClr val="tx1"/>
                </a:solidFill>
                <a:latin typeface="Calibri" panose="020F0502020204030204" pitchFamily="34" charset="0"/>
                <a:cs typeface="Arial" panose="020B0604020202020204" pitchFamily="34" charset="0"/>
              </a:rPr>
              <a:t>1. </a:t>
            </a:r>
            <a:r>
              <a:rPr lang="en-US" sz="3600" kern="100" cap="none" dirty="0">
                <a:solidFill>
                  <a:schemeClr val="tx1"/>
                </a:solidFill>
                <a:latin typeface="Calibri" panose="020F0502020204030204" pitchFamily="34" charset="0"/>
                <a:cs typeface="Arial" panose="020B0604020202020204" pitchFamily="34" charset="0"/>
              </a:rPr>
              <a:t>Assess </a:t>
            </a:r>
            <a:r>
              <a:rPr lang="en-US" sz="3600" b="1" kern="100" cap="none" dirty="0">
                <a:solidFill>
                  <a:schemeClr val="tx1"/>
                </a:solidFill>
                <a:latin typeface="Calibri" panose="020F0502020204030204" pitchFamily="34" charset="0"/>
                <a:cs typeface="Arial" panose="020B0604020202020204" pitchFamily="34" charset="0"/>
              </a:rPr>
              <a:t>the effectiveness </a:t>
            </a:r>
            <a:r>
              <a:rPr lang="en-US" sz="3600" kern="100" cap="none" dirty="0">
                <a:solidFill>
                  <a:schemeClr val="tx1"/>
                </a:solidFill>
                <a:latin typeface="Calibri" panose="020F0502020204030204" pitchFamily="34" charset="0"/>
                <a:cs typeface="Arial" panose="020B0604020202020204" pitchFamily="34" charset="0"/>
              </a:rPr>
              <a:t>of the HEPPP model in enhancing parenting knowledge, behaviors, and practices, with </a:t>
            </a:r>
            <a:r>
              <a:rPr lang="en-US" sz="3600" b="1" kern="100" cap="none" dirty="0">
                <a:solidFill>
                  <a:schemeClr val="tx1"/>
                </a:solidFill>
                <a:latin typeface="Calibri" panose="020F0502020204030204" pitchFamily="34" charset="0"/>
                <a:cs typeface="Arial" panose="020B0604020202020204" pitchFamily="34" charset="0"/>
              </a:rPr>
              <a:t>a focus on </a:t>
            </a:r>
            <a:r>
              <a:rPr lang="en-US" sz="3600" kern="100" cap="none" dirty="0">
                <a:solidFill>
                  <a:schemeClr val="tx1"/>
                </a:solidFill>
                <a:latin typeface="Calibri" panose="020F0502020204030204" pitchFamily="34" charset="0"/>
                <a:cs typeface="Arial" panose="020B0604020202020204" pitchFamily="34" charset="0"/>
              </a:rPr>
              <a:t>refugee and vulnerable communities in Lebanon and Jordan, particularly during crises (Syrian refugee crisis and COVID-19 pandemic).</a:t>
            </a:r>
          </a:p>
        </p:txBody>
      </p:sp>
      <p:sp>
        <p:nvSpPr>
          <p:cNvPr id="4" name="Espace réservé du texte 3">
            <a:extLst>
              <a:ext uri="{FF2B5EF4-FFF2-40B4-BE49-F238E27FC236}">
                <a16:creationId xmlns:a16="http://schemas.microsoft.com/office/drawing/2014/main" id="{910A6473-885A-8F15-196F-07BEBAB0FEDC}"/>
              </a:ext>
            </a:extLst>
          </p:cNvPr>
          <p:cNvSpPr>
            <a:spLocks noGrp="1"/>
          </p:cNvSpPr>
          <p:nvPr>
            <p:ph type="body" sz="quarter" idx="26"/>
          </p:nvPr>
        </p:nvSpPr>
        <p:spPr>
          <a:xfrm>
            <a:off x="1032933" y="10553704"/>
            <a:ext cx="11918947" cy="906945"/>
          </a:xfrm>
        </p:spPr>
        <p:txBody>
          <a:bodyPr/>
          <a:lstStyle/>
          <a:p>
            <a:pPr marR="0" lvl="0" algn="just">
              <a:lnSpc>
                <a:spcPct val="115000"/>
              </a:lnSpc>
              <a:spcAft>
                <a:spcPts val="800"/>
              </a:spcAft>
              <a:buSzPts val="1000"/>
              <a:tabLst>
                <a:tab pos="457200" algn="l"/>
              </a:tabLst>
            </a:pPr>
            <a:r>
              <a:rPr lang="en-US" sz="3600" b="1" kern="100" cap="none" dirty="0">
                <a:solidFill>
                  <a:schemeClr val="tx1"/>
                </a:solidFill>
                <a:effectLst/>
                <a:latin typeface="Calibri" panose="020F0502020204030204" pitchFamily="34" charset="0"/>
                <a:ea typeface="Aptos" panose="020B0004020202020204" pitchFamily="34" charset="0"/>
                <a:cs typeface="Arial" panose="020B0604020202020204" pitchFamily="34" charset="0"/>
              </a:rPr>
              <a:t>3. </a:t>
            </a:r>
            <a:r>
              <a:rPr lang="en-US" sz="3600" kern="100" cap="none" dirty="0">
                <a:solidFill>
                  <a:schemeClr val="tx1"/>
                </a:solidFill>
                <a:effectLst/>
                <a:latin typeface="Calibri" panose="020F0502020204030204" pitchFamily="34" charset="0"/>
                <a:ea typeface="Aptos" panose="020B0004020202020204" pitchFamily="34" charset="0"/>
                <a:cs typeface="Arial" panose="020B0604020202020204" pitchFamily="34" charset="0"/>
              </a:rPr>
              <a:t>Measure the </a:t>
            </a:r>
            <a:r>
              <a:rPr lang="en-US" sz="4000" b="1" kern="100" cap="none" dirty="0">
                <a:solidFill>
                  <a:schemeClr val="tx1"/>
                </a:solidFill>
                <a:effectLst/>
                <a:latin typeface="Calibri" panose="020F0502020204030204" pitchFamily="34" charset="0"/>
                <a:ea typeface="Aptos" panose="020B0004020202020204" pitchFamily="34" charset="0"/>
                <a:cs typeface="Arial" panose="020B0604020202020204" pitchFamily="34" charset="0"/>
              </a:rPr>
              <a:t>psychosocial</a:t>
            </a:r>
            <a:r>
              <a:rPr lang="en-US" sz="3600" b="1" kern="100" cap="none" dirty="0">
                <a:solidFill>
                  <a:schemeClr val="tx1"/>
                </a:solidFill>
                <a:effectLst/>
                <a:latin typeface="Calibri" panose="020F0502020204030204" pitchFamily="34" charset="0"/>
                <a:ea typeface="Aptos" panose="020B0004020202020204" pitchFamily="34" charset="0"/>
                <a:cs typeface="Arial" panose="020B0604020202020204" pitchFamily="34" charset="0"/>
              </a:rPr>
              <a:t> well-being</a:t>
            </a:r>
            <a:r>
              <a:rPr lang="en-US" sz="3600" kern="100" cap="none" dirty="0">
                <a:solidFill>
                  <a:schemeClr val="tx1"/>
                </a:solidFill>
                <a:effectLst/>
                <a:latin typeface="Calibri" panose="020F0502020204030204" pitchFamily="34" charset="0"/>
                <a:ea typeface="Aptos" panose="020B0004020202020204" pitchFamily="34" charset="0"/>
                <a:cs typeface="Arial" panose="020B0604020202020204" pitchFamily="34" charset="0"/>
              </a:rPr>
              <a:t> of parents and children to determine if HEPPP positively influences </a:t>
            </a:r>
            <a:r>
              <a:rPr lang="en-US" sz="3600" b="1" kern="100" cap="none" dirty="0">
                <a:solidFill>
                  <a:schemeClr val="tx1"/>
                </a:solidFill>
                <a:effectLst/>
                <a:latin typeface="Calibri" panose="020F0502020204030204" pitchFamily="34" charset="0"/>
                <a:ea typeface="Aptos" panose="020B0004020202020204" pitchFamily="34" charset="0"/>
                <a:cs typeface="Arial" panose="020B0604020202020204" pitchFamily="34" charset="0"/>
              </a:rPr>
              <a:t>mental and emotional health</a:t>
            </a:r>
            <a:r>
              <a:rPr lang="en-US" sz="3600" kern="100" cap="none" dirty="0">
                <a:solidFill>
                  <a:schemeClr val="tx1"/>
                </a:solidFill>
                <a:effectLst/>
                <a:latin typeface="Calibri" panose="020F0502020204030204" pitchFamily="34" charset="0"/>
                <a:ea typeface="Aptos" panose="020B0004020202020204" pitchFamily="34" charset="0"/>
                <a:cs typeface="Arial" panose="020B0604020202020204" pitchFamily="34" charset="0"/>
              </a:rPr>
              <a:t> for both groups.</a:t>
            </a:r>
            <a:endParaRPr lang="en-US" sz="3600" kern="100" cap="none"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p:txBody>
      </p:sp>
      <p:sp>
        <p:nvSpPr>
          <p:cNvPr id="5" name="Espace réservé du texte 4">
            <a:extLst>
              <a:ext uri="{FF2B5EF4-FFF2-40B4-BE49-F238E27FC236}">
                <a16:creationId xmlns:a16="http://schemas.microsoft.com/office/drawing/2014/main" id="{3E39A762-7C11-E3AB-749B-90F624E73189}"/>
              </a:ext>
            </a:extLst>
          </p:cNvPr>
          <p:cNvSpPr>
            <a:spLocks noGrp="1"/>
          </p:cNvSpPr>
          <p:nvPr>
            <p:ph type="body" sz="quarter" idx="32"/>
          </p:nvPr>
        </p:nvSpPr>
        <p:spPr>
          <a:xfrm>
            <a:off x="824284" y="1180047"/>
            <a:ext cx="15917105" cy="1284017"/>
          </a:xfrm>
        </p:spPr>
        <p:txBody>
          <a:bodyPr/>
          <a:lstStyle/>
          <a:p>
            <a:r>
              <a:rPr lang="en-US" sz="7200" dirty="0">
                <a:solidFill>
                  <a:schemeClr val="tx1"/>
                </a:solidFill>
              </a:rPr>
              <a:t>Research Objectives of HEPPP</a:t>
            </a:r>
            <a:endParaRPr lang="fr-CA" sz="7200" dirty="0">
              <a:solidFill>
                <a:schemeClr val="tx1"/>
              </a:solidFill>
            </a:endParaRPr>
          </a:p>
        </p:txBody>
      </p:sp>
      <p:pic>
        <p:nvPicPr>
          <p:cNvPr id="1026" name="Picture 2" descr="‪Research - Free time and date icons‬‏">
            <a:extLst>
              <a:ext uri="{FF2B5EF4-FFF2-40B4-BE49-F238E27FC236}">
                <a16:creationId xmlns:a16="http://schemas.microsoft.com/office/drawing/2014/main" id="{3ECA53E1-B86F-7BE0-2FDC-0B1E18CA3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1389" y="4255998"/>
            <a:ext cx="4860639" cy="44500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66E220B-7998-EDCE-288D-AF93EE530961}"/>
              </a:ext>
            </a:extLst>
          </p:cNvPr>
          <p:cNvSpPr txBox="1"/>
          <p:nvPr/>
        </p:nvSpPr>
        <p:spPr>
          <a:xfrm>
            <a:off x="17178884" y="9757751"/>
            <a:ext cx="4423144" cy="1015663"/>
          </a:xfrm>
          <a:prstGeom prst="rect">
            <a:avLst/>
          </a:prstGeom>
          <a:noFill/>
        </p:spPr>
        <p:txBody>
          <a:bodyPr wrap="square" rtlCol="0">
            <a:spAutoFit/>
          </a:bodyPr>
          <a:lstStyle/>
          <a:p>
            <a:r>
              <a:rPr lang="en-US" sz="6000" b="1" dirty="0"/>
              <a:t>2019-2021</a:t>
            </a:r>
          </a:p>
        </p:txBody>
      </p:sp>
      <p:pic>
        <p:nvPicPr>
          <p:cNvPr id="10" name="Picture 9">
            <a:extLst>
              <a:ext uri="{FF2B5EF4-FFF2-40B4-BE49-F238E27FC236}">
                <a16:creationId xmlns:a16="http://schemas.microsoft.com/office/drawing/2014/main" id="{EC93D363-A261-A53A-589E-1CA5C09DC5A3}"/>
              </a:ext>
            </a:extLst>
          </p:cNvPr>
          <p:cNvPicPr>
            <a:picLocks noChangeAspect="1"/>
          </p:cNvPicPr>
          <p:nvPr/>
        </p:nvPicPr>
        <p:blipFill>
          <a:blip r:embed="rId3"/>
          <a:stretch>
            <a:fillRect/>
          </a:stretch>
        </p:blipFill>
        <p:spPr>
          <a:xfrm>
            <a:off x="20648427" y="683733"/>
            <a:ext cx="3187735" cy="2194151"/>
          </a:xfrm>
          <a:prstGeom prst="rect">
            <a:avLst/>
          </a:prstGeom>
        </p:spPr>
      </p:pic>
    </p:spTree>
    <p:extLst>
      <p:ext uri="{BB962C8B-B14F-4D97-AF65-F5344CB8AC3E}">
        <p14:creationId xmlns:p14="http://schemas.microsoft.com/office/powerpoint/2010/main" val="1107113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812DB-910E-F6C2-402D-491E1D588EC1}"/>
            </a:ext>
          </a:extLst>
        </p:cNvPr>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83322D8-4627-FB30-93AF-6499A0FB82F2}"/>
              </a:ext>
            </a:extLst>
          </p:cNvPr>
          <p:cNvSpPr>
            <a:spLocks noGrp="1"/>
          </p:cNvSpPr>
          <p:nvPr>
            <p:ph type="body" sz="quarter" idx="32"/>
          </p:nvPr>
        </p:nvSpPr>
        <p:spPr/>
        <p:txBody>
          <a:bodyPr/>
          <a:lstStyle/>
          <a:p>
            <a:r>
              <a:rPr lang="en-US" sz="7200" dirty="0">
                <a:solidFill>
                  <a:srgbClr val="FFF9EC"/>
                </a:solidFill>
              </a:rPr>
              <a:t>Research Methodology </a:t>
            </a:r>
            <a:endParaRPr lang="fr-CA" sz="7200" dirty="0">
              <a:solidFill>
                <a:srgbClr val="FFF9EC"/>
              </a:solidFill>
            </a:endParaRPr>
          </a:p>
        </p:txBody>
      </p:sp>
      <p:sp>
        <p:nvSpPr>
          <p:cNvPr id="6" name="Espace réservé du texte 2">
            <a:extLst>
              <a:ext uri="{FF2B5EF4-FFF2-40B4-BE49-F238E27FC236}">
                <a16:creationId xmlns:a16="http://schemas.microsoft.com/office/drawing/2014/main" id="{DB09414A-8136-40B3-550E-950A8F3B87AD}"/>
              </a:ext>
            </a:extLst>
          </p:cNvPr>
          <p:cNvSpPr txBox="1">
            <a:spLocks/>
          </p:cNvSpPr>
          <p:nvPr/>
        </p:nvSpPr>
        <p:spPr>
          <a:xfrm>
            <a:off x="1044247" y="4345552"/>
            <a:ext cx="8482525" cy="906945"/>
          </a:xfrm>
          <a:prstGeom prst="rect">
            <a:avLst/>
          </a:prstGeom>
        </p:spPr>
        <p:txBody>
          <a:bodyPr lIns="0" tIns="0" rIns="0" bIns="0">
            <a:noAutofit/>
          </a:bodyPr>
          <a:lstStyle>
            <a:lvl1pPr marL="0" indent="0" algn="l" defTabSz="914353" rtl="0" eaLnBrk="1" latinLnBrk="0" hangingPunct="1">
              <a:lnSpc>
                <a:spcPct val="120000"/>
              </a:lnSpc>
              <a:spcBef>
                <a:spcPts val="0"/>
              </a:spcBef>
              <a:buSzTx/>
              <a:buFont typeface="Arial" panose="020B0604020202020204" pitchFamily="34" charset="0"/>
              <a:buNone/>
              <a:defRPr sz="2400" kern="1200" cap="all" spc="-29">
                <a:solidFill>
                  <a:srgbClr val="FFF0DD"/>
                </a:solidFill>
                <a:latin typeface="Bahnschrift SemiCondensed" panose="020B0502040204020203" pitchFamily="34" charset="0"/>
                <a:ea typeface="Bahnschrift SemiCondensed" panose="020B0502040204020203" pitchFamily="34" charset="0"/>
                <a:cs typeface="Archivo Narrow" pitchFamily="2" charset="0"/>
                <a:sym typeface="Fabrikat Mono Bold"/>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15000"/>
              </a:lnSpc>
              <a:spcAft>
                <a:spcPts val="800"/>
              </a:spcAft>
              <a:buSzPts val="1000"/>
              <a:tabLst>
                <a:tab pos="457200" algn="l"/>
              </a:tabLst>
            </a:pPr>
            <a:r>
              <a:rPr lang="en-US" sz="4400" b="1" u="sng" kern="100" cap="none" dirty="0">
                <a:solidFill>
                  <a:schemeClr val="bg1"/>
                </a:solidFill>
                <a:latin typeface="Calibri" panose="020F0502020204030204" pitchFamily="34" charset="0"/>
                <a:ea typeface="Aptos" panose="020B0004020202020204" pitchFamily="34" charset="0"/>
                <a:cs typeface="Arial" panose="020B0604020202020204" pitchFamily="34" charset="0"/>
              </a:rPr>
              <a:t>Mixed-methods approach</a:t>
            </a:r>
          </a:p>
          <a:p>
            <a:pPr marL="342900" indent="-342900" algn="just">
              <a:lnSpc>
                <a:spcPct val="115000"/>
              </a:lnSpc>
              <a:spcAft>
                <a:spcPts val="800"/>
              </a:spcAft>
              <a:buSzPts val="1000"/>
              <a:buFont typeface="Symbol" panose="05050102010706020507" pitchFamily="18" charset="2"/>
              <a:buChar char=""/>
              <a:tabLst>
                <a:tab pos="457200" algn="l"/>
              </a:tabLst>
            </a:pPr>
            <a:endParaRPr lang="en-US" sz="4400" kern="100" dirty="0">
              <a:solidFill>
                <a:schemeClr val="bg1"/>
              </a:solidFill>
              <a:latin typeface="Aptos" panose="020B0004020202020204" pitchFamily="34" charset="0"/>
              <a:ea typeface="Aptos" panose="020B0004020202020204" pitchFamily="34" charset="0"/>
              <a:cs typeface="Arial" panose="020B0604020202020204" pitchFamily="34" charset="0"/>
            </a:endParaRPr>
          </a:p>
          <a:p>
            <a:pPr algn="just">
              <a:lnSpc>
                <a:spcPct val="115000"/>
              </a:lnSpc>
              <a:spcAft>
                <a:spcPts val="800"/>
              </a:spcAft>
              <a:buSzPts val="1000"/>
              <a:tabLst>
                <a:tab pos="457200" algn="l"/>
              </a:tabLst>
            </a:pPr>
            <a:r>
              <a:rPr lang="en-US" sz="4400" b="1" u="sng" kern="100" cap="none" dirty="0">
                <a:solidFill>
                  <a:schemeClr val="bg1"/>
                </a:solidFill>
                <a:latin typeface="Calibri" panose="020F0502020204030204" pitchFamily="34" charset="0"/>
                <a:ea typeface="Aptos" panose="020B0004020202020204" pitchFamily="34" charset="0"/>
                <a:cs typeface="Arial" panose="020B0604020202020204" pitchFamily="34" charset="0"/>
              </a:rPr>
              <a:t>Participants</a:t>
            </a:r>
            <a:r>
              <a:rPr lang="en-US" sz="4400" u="sng" kern="100" dirty="0">
                <a:solidFill>
                  <a:schemeClr val="bg1"/>
                </a:solidFill>
                <a:latin typeface="Calibri" panose="020F0502020204030204" pitchFamily="34" charset="0"/>
                <a:ea typeface="Aptos" panose="020B0004020202020204" pitchFamily="34" charset="0"/>
                <a:cs typeface="Arial" panose="020B0604020202020204" pitchFamily="34" charset="0"/>
              </a:rPr>
              <a:t>: </a:t>
            </a:r>
          </a:p>
          <a:p>
            <a:pPr algn="just">
              <a:lnSpc>
                <a:spcPct val="115000"/>
              </a:lnSpc>
              <a:spcAft>
                <a:spcPts val="800"/>
              </a:spcAft>
              <a:buSzPts val="1000"/>
              <a:tabLst>
                <a:tab pos="457200" algn="l"/>
              </a:tabLst>
            </a:pPr>
            <a:endParaRPr lang="en-US" sz="4400" kern="100" dirty="0">
              <a:solidFill>
                <a:schemeClr val="bg1"/>
              </a:solidFill>
              <a:latin typeface="Calibri" panose="020F0502020204030204" pitchFamily="34" charset="0"/>
              <a:ea typeface="Aptos" panose="020B0004020202020204" pitchFamily="34" charset="0"/>
              <a:cs typeface="Arial" panose="020B0604020202020204" pitchFamily="34" charset="0"/>
            </a:endParaRPr>
          </a:p>
          <a:p>
            <a:pPr algn="just">
              <a:lnSpc>
                <a:spcPct val="115000"/>
              </a:lnSpc>
              <a:spcAft>
                <a:spcPts val="800"/>
              </a:spcAft>
              <a:buSzPts val="1000"/>
              <a:tabLst>
                <a:tab pos="457200" algn="l"/>
              </a:tabLst>
            </a:pPr>
            <a:r>
              <a:rPr lang="en-US" sz="4400" kern="100" cap="none" dirty="0">
                <a:solidFill>
                  <a:schemeClr val="bg1"/>
                </a:solidFill>
                <a:latin typeface="Calibri" panose="020F0502020204030204" pitchFamily="34" charset="0"/>
                <a:ea typeface="Aptos" panose="020B0004020202020204" pitchFamily="34" charset="0"/>
                <a:cs typeface="Arial" panose="020B0604020202020204" pitchFamily="34" charset="0"/>
              </a:rPr>
              <a:t>Involved </a:t>
            </a:r>
            <a:r>
              <a:rPr lang="en-US" sz="4400" b="1" kern="100" cap="none" dirty="0">
                <a:solidFill>
                  <a:schemeClr val="bg1"/>
                </a:solidFill>
                <a:latin typeface="Calibri" panose="020F0502020204030204" pitchFamily="34" charset="0"/>
                <a:ea typeface="Aptos" panose="020B0004020202020204" pitchFamily="34" charset="0"/>
                <a:cs typeface="Arial" panose="020B0604020202020204" pitchFamily="34" charset="0"/>
              </a:rPr>
              <a:t>refugee families</a:t>
            </a:r>
            <a:r>
              <a:rPr lang="en-US" sz="4400" kern="100" cap="none" dirty="0">
                <a:solidFill>
                  <a:schemeClr val="bg1"/>
                </a:solidFill>
                <a:latin typeface="Calibri" panose="020F0502020204030204" pitchFamily="34" charset="0"/>
                <a:ea typeface="Aptos" panose="020B0004020202020204" pitchFamily="34" charset="0"/>
                <a:cs typeface="Arial" panose="020B0604020202020204" pitchFamily="34" charset="0"/>
              </a:rPr>
              <a:t> (Syrian and Palestinian) and vulnerable </a:t>
            </a:r>
            <a:r>
              <a:rPr lang="en-US" sz="4400" b="1" kern="100" cap="none" dirty="0">
                <a:solidFill>
                  <a:schemeClr val="bg1"/>
                </a:solidFill>
                <a:latin typeface="Calibri" panose="020F0502020204030204" pitchFamily="34" charset="0"/>
                <a:ea typeface="Aptos" panose="020B0004020202020204" pitchFamily="34" charset="0"/>
                <a:cs typeface="Arial" panose="020B0604020202020204" pitchFamily="34" charset="0"/>
              </a:rPr>
              <a:t>host communities</a:t>
            </a:r>
            <a:r>
              <a:rPr lang="en-US" sz="4400" kern="100" cap="none" dirty="0">
                <a:solidFill>
                  <a:schemeClr val="bg1"/>
                </a:solidFill>
                <a:latin typeface="Calibri" panose="020F0502020204030204" pitchFamily="34" charset="0"/>
                <a:ea typeface="Aptos" panose="020B0004020202020204" pitchFamily="34" charset="0"/>
                <a:cs typeface="Arial" panose="020B0604020202020204" pitchFamily="34" charset="0"/>
              </a:rPr>
              <a:t> in Lebanon and Jordan, including </a:t>
            </a:r>
            <a:r>
              <a:rPr lang="en-US" sz="4400" b="1" kern="100" cap="none" dirty="0">
                <a:solidFill>
                  <a:schemeClr val="bg1"/>
                </a:solidFill>
                <a:latin typeface="Calibri" panose="020F0502020204030204" pitchFamily="34" charset="0"/>
                <a:ea typeface="Aptos" panose="020B0004020202020204" pitchFamily="34" charset="0"/>
                <a:cs typeface="Arial" panose="020B0604020202020204" pitchFamily="34" charset="0"/>
              </a:rPr>
              <a:t>mothers, fathers, and caregivers</a:t>
            </a:r>
            <a:r>
              <a:rPr lang="en-US" sz="4400" kern="100" cap="none" dirty="0">
                <a:solidFill>
                  <a:schemeClr val="bg1"/>
                </a:solidFill>
                <a:latin typeface="Calibri" panose="020F0502020204030204" pitchFamily="34" charset="0"/>
                <a:ea typeface="Aptos" panose="020B0004020202020204" pitchFamily="34" charset="0"/>
                <a:cs typeface="Arial" panose="020B0604020202020204" pitchFamily="34" charset="0"/>
              </a:rPr>
              <a:t> of children aged 0-8.</a:t>
            </a:r>
          </a:p>
          <a:p>
            <a:pPr algn="just">
              <a:lnSpc>
                <a:spcPct val="115000"/>
              </a:lnSpc>
              <a:spcAft>
                <a:spcPts val="800"/>
              </a:spcAft>
              <a:buSzPts val="1000"/>
              <a:tabLst>
                <a:tab pos="457200" algn="l"/>
              </a:tabLst>
            </a:pPr>
            <a:endParaRPr lang="en-US" sz="3600" kern="100" dirty="0">
              <a:solidFill>
                <a:schemeClr val="bg1"/>
              </a:solidFill>
              <a:latin typeface="Aptos" panose="020B0004020202020204" pitchFamily="34" charset="0"/>
              <a:ea typeface="Aptos" panose="020B0004020202020204" pitchFamily="34" charset="0"/>
              <a:cs typeface="Arial" panose="020B0604020202020204" pitchFamily="34" charset="0"/>
            </a:endParaRPr>
          </a:p>
        </p:txBody>
      </p:sp>
      <p:sp>
        <p:nvSpPr>
          <p:cNvPr id="7" name="Espace réservé du texte 2">
            <a:extLst>
              <a:ext uri="{FF2B5EF4-FFF2-40B4-BE49-F238E27FC236}">
                <a16:creationId xmlns:a16="http://schemas.microsoft.com/office/drawing/2014/main" id="{02196D33-DD65-8855-FC3F-DEA8A6F5F7AD}"/>
              </a:ext>
            </a:extLst>
          </p:cNvPr>
          <p:cNvSpPr txBox="1">
            <a:spLocks/>
          </p:cNvSpPr>
          <p:nvPr/>
        </p:nvSpPr>
        <p:spPr>
          <a:xfrm>
            <a:off x="11333137" y="3359888"/>
            <a:ext cx="11782044" cy="1971329"/>
          </a:xfrm>
          <a:prstGeom prst="rect">
            <a:avLst/>
          </a:prstGeom>
        </p:spPr>
        <p:txBody>
          <a:bodyPr lIns="0" tIns="0" rIns="0" bIns="0">
            <a:noAutofit/>
          </a:bodyPr>
          <a:lstStyle>
            <a:lvl1pPr marL="0" indent="0" algn="l" defTabSz="914353" rtl="0" eaLnBrk="1" latinLnBrk="0" hangingPunct="1">
              <a:lnSpc>
                <a:spcPct val="120000"/>
              </a:lnSpc>
              <a:spcBef>
                <a:spcPts val="0"/>
              </a:spcBef>
              <a:buSzTx/>
              <a:buFont typeface="Arial" panose="020B0604020202020204" pitchFamily="34" charset="0"/>
              <a:buNone/>
              <a:defRPr sz="2400" kern="1200" cap="all" spc="-29">
                <a:solidFill>
                  <a:srgbClr val="FFF0DD"/>
                </a:solidFill>
                <a:latin typeface="Bahnschrift SemiCondensed" panose="020B0502040204020203" pitchFamily="34" charset="0"/>
                <a:ea typeface="Bahnschrift SemiCondensed" panose="020B0502040204020203" pitchFamily="34" charset="0"/>
                <a:cs typeface="Archivo Narrow" pitchFamily="2" charset="0"/>
                <a:sym typeface="Fabrikat Mono Bold"/>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15000"/>
              </a:lnSpc>
              <a:spcAft>
                <a:spcPts val="800"/>
              </a:spcAft>
              <a:buSzPts val="1000"/>
              <a:tabLst>
                <a:tab pos="457200" algn="l"/>
              </a:tabLst>
            </a:pPr>
            <a:endParaRPr lang="en-US" sz="4400" kern="100" dirty="0">
              <a:solidFill>
                <a:schemeClr val="bg1"/>
              </a:solidFill>
              <a:latin typeface="Aptos" panose="020B0004020202020204" pitchFamily="34" charset="0"/>
              <a:ea typeface="Aptos" panose="020B0004020202020204" pitchFamily="34" charset="0"/>
              <a:cs typeface="Arial" panose="020B0604020202020204" pitchFamily="34" charset="0"/>
            </a:endParaRPr>
          </a:p>
          <a:p>
            <a:pPr algn="just">
              <a:lnSpc>
                <a:spcPct val="115000"/>
              </a:lnSpc>
              <a:spcAft>
                <a:spcPts val="800"/>
              </a:spcAft>
              <a:buSzPts val="1000"/>
              <a:tabLst>
                <a:tab pos="457200" algn="l"/>
              </a:tabLst>
            </a:pPr>
            <a:r>
              <a:rPr lang="en-US" sz="4400" b="1" u="sng" kern="100" cap="none" dirty="0">
                <a:solidFill>
                  <a:schemeClr val="bg1"/>
                </a:solidFill>
                <a:latin typeface="Calibri" panose="020F0502020204030204" pitchFamily="34" charset="0"/>
                <a:ea typeface="Aptos" panose="020B0004020202020204" pitchFamily="34" charset="0"/>
                <a:cs typeface="Arial" panose="020B0604020202020204" pitchFamily="34" charset="0"/>
              </a:rPr>
              <a:t>Research design</a:t>
            </a:r>
            <a:r>
              <a:rPr lang="en-US" sz="4400" u="sng" kern="100" cap="none" dirty="0">
                <a:solidFill>
                  <a:schemeClr val="bg1"/>
                </a:solidFill>
                <a:latin typeface="Calibri" panose="020F0502020204030204" pitchFamily="34" charset="0"/>
                <a:ea typeface="Aptos" panose="020B0004020202020204" pitchFamily="34" charset="0"/>
                <a:cs typeface="Arial" panose="020B0604020202020204" pitchFamily="34" charset="0"/>
              </a:rPr>
              <a:t>:</a:t>
            </a:r>
          </a:p>
          <a:p>
            <a:pPr algn="just">
              <a:lnSpc>
                <a:spcPct val="115000"/>
              </a:lnSpc>
              <a:spcAft>
                <a:spcPts val="800"/>
              </a:spcAft>
              <a:buSzPts val="1000"/>
              <a:tabLst>
                <a:tab pos="457200" algn="l"/>
              </a:tabLst>
            </a:pPr>
            <a:endParaRPr lang="en-US" sz="4400" kern="100" cap="none" dirty="0">
              <a:solidFill>
                <a:schemeClr val="bg1"/>
              </a:solidFill>
              <a:latin typeface="Calibri" panose="020F0502020204030204" pitchFamily="34" charset="0"/>
              <a:ea typeface="Aptos" panose="020B0004020202020204" pitchFamily="34" charset="0"/>
              <a:cs typeface="Times New Roman" panose="02020603050405020304" pitchFamily="18" charset="0"/>
            </a:endParaRPr>
          </a:p>
          <a:p>
            <a:pPr algn="just">
              <a:lnSpc>
                <a:spcPct val="115000"/>
              </a:lnSpc>
              <a:spcAft>
                <a:spcPts val="800"/>
              </a:spcAft>
              <a:buSzPts val="1000"/>
              <a:tabLst>
                <a:tab pos="457200" algn="l"/>
              </a:tabLst>
            </a:pPr>
            <a:r>
              <a:rPr lang="en-US" sz="4400" kern="100" cap="none" dirty="0">
                <a:solidFill>
                  <a:schemeClr val="bg1"/>
                </a:solidFill>
                <a:latin typeface="Calibri" panose="020F0502020204030204" pitchFamily="34" charset="0"/>
                <a:ea typeface="Aptos" panose="020B0004020202020204" pitchFamily="34" charset="0"/>
                <a:cs typeface="Times New Roman" panose="02020603050405020304" pitchFamily="18" charset="0"/>
              </a:rPr>
              <a:t>Adapted from </a:t>
            </a:r>
            <a:r>
              <a:rPr lang="en-US" sz="4400" b="1" kern="100" cap="none" dirty="0" err="1">
                <a:solidFill>
                  <a:schemeClr val="bg1"/>
                </a:solidFill>
                <a:latin typeface="Calibri" panose="020F0502020204030204" pitchFamily="34" charset="0"/>
                <a:ea typeface="Aptos" panose="020B0004020202020204" pitchFamily="34" charset="0"/>
                <a:cs typeface="Times New Roman" panose="02020603050405020304" pitchFamily="18" charset="0"/>
              </a:rPr>
              <a:t>rct</a:t>
            </a:r>
            <a:r>
              <a:rPr lang="en-US" sz="4400" b="1" kern="100" cap="none" dirty="0">
                <a:solidFill>
                  <a:schemeClr val="bg1"/>
                </a:solidFill>
                <a:latin typeface="Calibri" panose="020F0502020204030204" pitchFamily="34" charset="0"/>
                <a:ea typeface="Aptos" panose="020B0004020202020204" pitchFamily="34" charset="0"/>
                <a:cs typeface="Times New Roman" panose="02020603050405020304" pitchFamily="18" charset="0"/>
              </a:rPr>
              <a:t> to pre- and post-intervention study</a:t>
            </a:r>
            <a:r>
              <a:rPr lang="en-US" sz="4400" kern="100" cap="none" dirty="0">
                <a:solidFill>
                  <a:schemeClr val="bg1"/>
                </a:solidFill>
                <a:latin typeface="Calibri" panose="020F0502020204030204" pitchFamily="34" charset="0"/>
                <a:ea typeface="Aptos" panose="020B0004020202020204" pitchFamily="34" charset="0"/>
                <a:cs typeface="Times New Roman" panose="02020603050405020304" pitchFamily="18" charset="0"/>
              </a:rPr>
              <a:t> with three cohorts:</a:t>
            </a:r>
            <a:endParaRPr lang="en-US" sz="4400" kern="100" cap="none"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1143000" lvl="2" indent="-228600" algn="just">
              <a:lnSpc>
                <a:spcPct val="115000"/>
              </a:lnSpc>
              <a:spcAft>
                <a:spcPts val="800"/>
              </a:spcAft>
              <a:buSzPts val="1000"/>
              <a:buFont typeface="Wingdings" panose="05000000000000000000" pitchFamily="2" charset="2"/>
              <a:buChar char=""/>
              <a:tabLst>
                <a:tab pos="1371600" algn="l"/>
              </a:tabLst>
            </a:pPr>
            <a:r>
              <a:rPr lang="en-US" sz="4400" b="1" kern="100" dirty="0">
                <a:solidFill>
                  <a:schemeClr val="bg1"/>
                </a:solidFill>
                <a:latin typeface="Calibri" panose="020F0502020204030204" pitchFamily="34" charset="0"/>
                <a:ea typeface="Aptos" panose="020B0004020202020204" pitchFamily="34" charset="0"/>
                <a:cs typeface="Arial" panose="020B0604020202020204" pitchFamily="34" charset="0"/>
              </a:rPr>
              <a:t>Group 1</a:t>
            </a:r>
            <a:r>
              <a:rPr lang="en-US" sz="4400" kern="100" dirty="0">
                <a:solidFill>
                  <a:schemeClr val="bg1"/>
                </a:solidFill>
                <a:latin typeface="Calibri" panose="020F0502020204030204" pitchFamily="34" charset="0"/>
                <a:ea typeface="Aptos" panose="020B0004020202020204" pitchFamily="34" charset="0"/>
                <a:cs typeface="Arial" panose="020B0604020202020204" pitchFamily="34" charset="0"/>
              </a:rPr>
              <a:t>: face-to-face delivery by parent-trained mentors.</a:t>
            </a:r>
            <a:endParaRPr lang="en-US" sz="4400" kern="100" dirty="0">
              <a:solidFill>
                <a:schemeClr val="bg1"/>
              </a:solidFill>
              <a:latin typeface="Aptos" panose="020B0004020202020204" pitchFamily="34" charset="0"/>
              <a:ea typeface="Aptos" panose="020B0004020202020204" pitchFamily="34" charset="0"/>
              <a:cs typeface="Arial" panose="020B0604020202020204" pitchFamily="34" charset="0"/>
            </a:endParaRPr>
          </a:p>
          <a:p>
            <a:pPr marL="1143000" lvl="2" indent="-228600" algn="just">
              <a:lnSpc>
                <a:spcPct val="115000"/>
              </a:lnSpc>
              <a:spcAft>
                <a:spcPts val="800"/>
              </a:spcAft>
              <a:buSzPts val="1000"/>
              <a:buFont typeface="Wingdings" panose="05000000000000000000" pitchFamily="2" charset="2"/>
              <a:buChar char=""/>
              <a:tabLst>
                <a:tab pos="1371600" algn="l"/>
              </a:tabLst>
            </a:pPr>
            <a:r>
              <a:rPr lang="en-US" sz="4400" b="1" kern="100" dirty="0">
                <a:solidFill>
                  <a:schemeClr val="bg1"/>
                </a:solidFill>
                <a:latin typeface="Calibri" panose="020F0502020204030204" pitchFamily="34" charset="0"/>
                <a:ea typeface="Aptos" panose="020B0004020202020204" pitchFamily="34" charset="0"/>
                <a:cs typeface="Arial" panose="020B0604020202020204" pitchFamily="34" charset="0"/>
              </a:rPr>
              <a:t>Group 2</a:t>
            </a:r>
            <a:r>
              <a:rPr lang="en-US" sz="4400" kern="100" dirty="0">
                <a:solidFill>
                  <a:schemeClr val="bg1"/>
                </a:solidFill>
                <a:latin typeface="Calibri" panose="020F0502020204030204" pitchFamily="34" charset="0"/>
                <a:ea typeface="Aptos" panose="020B0004020202020204" pitchFamily="34" charset="0"/>
                <a:cs typeface="Arial" panose="020B0604020202020204" pitchFamily="34" charset="0"/>
              </a:rPr>
              <a:t>: face-to-face delivery by master-trainer mentors.</a:t>
            </a:r>
            <a:endParaRPr lang="en-US" sz="4400" kern="100" dirty="0">
              <a:solidFill>
                <a:schemeClr val="bg1"/>
              </a:solidFill>
              <a:latin typeface="Aptos" panose="020B0004020202020204" pitchFamily="34" charset="0"/>
              <a:ea typeface="Aptos" panose="020B0004020202020204" pitchFamily="34" charset="0"/>
              <a:cs typeface="Arial" panose="020B0604020202020204" pitchFamily="34" charset="0"/>
            </a:endParaRPr>
          </a:p>
          <a:p>
            <a:pPr marL="1143000" lvl="2" indent="-228600" algn="just">
              <a:lnSpc>
                <a:spcPct val="115000"/>
              </a:lnSpc>
              <a:spcAft>
                <a:spcPts val="800"/>
              </a:spcAft>
              <a:buSzPts val="1000"/>
              <a:buFont typeface="Wingdings" panose="05000000000000000000" pitchFamily="2" charset="2"/>
              <a:buChar char=""/>
              <a:tabLst>
                <a:tab pos="1371600" algn="l"/>
              </a:tabLst>
            </a:pPr>
            <a:r>
              <a:rPr lang="en-US" sz="4400" b="1" kern="100" dirty="0">
                <a:solidFill>
                  <a:schemeClr val="bg1"/>
                </a:solidFill>
                <a:latin typeface="Calibri" panose="020F0502020204030204" pitchFamily="34" charset="0"/>
                <a:ea typeface="Aptos" panose="020B0004020202020204" pitchFamily="34" charset="0"/>
                <a:cs typeface="Arial" panose="020B0604020202020204" pitchFamily="34" charset="0"/>
              </a:rPr>
              <a:t>Group 3</a:t>
            </a:r>
            <a:r>
              <a:rPr lang="en-US" sz="4400" kern="100" dirty="0">
                <a:solidFill>
                  <a:schemeClr val="bg1"/>
                </a:solidFill>
                <a:latin typeface="Calibri" panose="020F0502020204030204" pitchFamily="34" charset="0"/>
                <a:ea typeface="Aptos" panose="020B0004020202020204" pitchFamily="34" charset="0"/>
                <a:cs typeface="Arial" panose="020B0604020202020204" pitchFamily="34" charset="0"/>
              </a:rPr>
              <a:t>: online delivery by a mix of mentor types.</a:t>
            </a:r>
            <a:endParaRPr lang="en-US" sz="4400" kern="100" dirty="0">
              <a:solidFill>
                <a:schemeClr val="bg1"/>
              </a:solidFill>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9702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0A9663E-75FD-CCA7-BF52-264F1A4D9AEC}"/>
              </a:ext>
            </a:extLst>
          </p:cNvPr>
          <p:cNvSpPr>
            <a:spLocks noGrp="1"/>
          </p:cNvSpPr>
          <p:nvPr>
            <p:ph type="body" sz="quarter" idx="25"/>
          </p:nvPr>
        </p:nvSpPr>
        <p:spPr>
          <a:xfrm>
            <a:off x="10993603" y="3444539"/>
            <a:ext cx="10834092" cy="906945"/>
          </a:xfrm>
        </p:spPr>
        <p:txBody>
          <a:bodyPr/>
          <a:lstStyle/>
          <a:p>
            <a:pPr marL="342900" marR="0" lvl="0" indent="-342900" algn="just">
              <a:lnSpc>
                <a:spcPct val="115000"/>
              </a:lnSpc>
              <a:spcAft>
                <a:spcPts val="800"/>
              </a:spcAft>
              <a:buSzPts val="1000"/>
              <a:buFont typeface="Symbol" panose="05050102010706020507" pitchFamily="18" charset="2"/>
              <a:buChar char=""/>
              <a:tabLst>
                <a:tab pos="457200" algn="l"/>
              </a:tabLst>
            </a:pPr>
            <a:endParaRPr lang="en-US" sz="36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742950" marR="0" lvl="1" indent="-285750" algn="just">
              <a:lnSpc>
                <a:spcPct val="115000"/>
              </a:lnSpc>
              <a:spcAft>
                <a:spcPts val="800"/>
              </a:spcAft>
              <a:buSzPts val="1000"/>
              <a:buFont typeface="Courier New" panose="02070309020205020404" pitchFamily="49" charset="0"/>
              <a:buChar char="o"/>
              <a:tabLst>
                <a:tab pos="914400" algn="l"/>
              </a:tabLst>
            </a:pPr>
            <a:r>
              <a:rPr lang="en-US" sz="36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A combination of standardized tools like the: </a:t>
            </a:r>
            <a:r>
              <a:rPr lang="en-US" sz="3600" b="1"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WHO-5 Well-being Index, Parenting Stress Index-Short Form (PSI-SF), Strengths and Difficulties Questionnaire (SDQ)</a:t>
            </a:r>
            <a:r>
              <a:rPr lang="en-US" sz="36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 and locally validated instruments.</a:t>
            </a:r>
            <a:endParaRPr lang="en-US"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just">
              <a:lnSpc>
                <a:spcPct val="115000"/>
              </a:lnSpc>
              <a:spcAft>
                <a:spcPts val="800"/>
              </a:spcAft>
              <a:buSzPts val="1000"/>
              <a:buFont typeface="Courier New" panose="02070309020205020404" pitchFamily="49" charset="0"/>
              <a:buChar char="o"/>
              <a:tabLst>
                <a:tab pos="914400" algn="l"/>
              </a:tabLst>
            </a:pPr>
            <a:r>
              <a:rPr lang="en-US" sz="3600" b="1"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Pre- and post-intervention</a:t>
            </a:r>
            <a:r>
              <a:rPr lang="en-US" sz="36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 measurements for parenting behaviors and psychosocial well-being.</a:t>
            </a:r>
            <a:endParaRPr lang="en-US" sz="3600" kern="100" dirty="0">
              <a:solidFill>
                <a:schemeClr val="bg1"/>
              </a:solidFill>
              <a:latin typeface="Calibri" panose="020F0502020204030204" pitchFamily="34" charset="0"/>
              <a:ea typeface="Aptos" panose="020B0004020202020204" pitchFamily="34" charset="0"/>
              <a:cs typeface="Times New Roman" panose="02020603050405020304" pitchFamily="18" charset="0"/>
            </a:endParaRPr>
          </a:p>
          <a:p>
            <a:pPr marL="742950" marR="0" lvl="1" indent="-285750" algn="just">
              <a:lnSpc>
                <a:spcPct val="115000"/>
              </a:lnSpc>
              <a:spcAft>
                <a:spcPts val="800"/>
              </a:spcAft>
              <a:buSzPts val="1000"/>
              <a:buFont typeface="Courier New" panose="02070309020205020404" pitchFamily="49" charset="0"/>
              <a:buChar char="o"/>
              <a:tabLst>
                <a:tab pos="914400" algn="l"/>
              </a:tabLst>
            </a:pPr>
            <a:endParaRPr lang="en-US"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457200" marR="0" lvl="1" indent="0" algn="just">
              <a:lnSpc>
                <a:spcPct val="115000"/>
              </a:lnSpc>
              <a:spcAft>
                <a:spcPts val="800"/>
              </a:spcAft>
              <a:buSzPts val="1000"/>
              <a:buNone/>
              <a:tabLst>
                <a:tab pos="914400" algn="l"/>
              </a:tabLst>
            </a:pPr>
            <a:endParaRPr lang="en-US"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R="0" lvl="0" algn="just">
              <a:lnSpc>
                <a:spcPct val="115000"/>
              </a:lnSpc>
              <a:spcAft>
                <a:spcPts val="800"/>
              </a:spcAft>
              <a:buSzPts val="1000"/>
              <a:tabLst>
                <a:tab pos="457200" algn="l"/>
              </a:tabLst>
            </a:pPr>
            <a:r>
              <a:rPr lang="en-US" sz="3600" kern="100" cap="none" dirty="0">
                <a:solidFill>
                  <a:schemeClr val="bg1"/>
                </a:solidFill>
                <a:effectLst/>
                <a:latin typeface="Calibri" panose="020F0502020204030204" pitchFamily="34" charset="0"/>
                <a:ea typeface="Aptos" panose="020B0004020202020204" pitchFamily="34" charset="0"/>
                <a:cs typeface="Arial" panose="020B0604020202020204" pitchFamily="34" charset="0"/>
              </a:rPr>
              <a:t>Focus group discussions (</a:t>
            </a:r>
            <a:r>
              <a:rPr lang="en-US" sz="3600" kern="100" cap="none" dirty="0" err="1">
                <a:solidFill>
                  <a:schemeClr val="bg1"/>
                </a:solidFill>
                <a:effectLst/>
                <a:latin typeface="Calibri" panose="020F0502020204030204" pitchFamily="34" charset="0"/>
                <a:ea typeface="Aptos" panose="020B0004020202020204" pitchFamily="34" charset="0"/>
                <a:cs typeface="Arial" panose="020B0604020202020204" pitchFamily="34" charset="0"/>
              </a:rPr>
              <a:t>fgds</a:t>
            </a:r>
            <a:r>
              <a:rPr lang="en-US" sz="3600" kern="100" cap="none" dirty="0">
                <a:solidFill>
                  <a:schemeClr val="bg1"/>
                </a:solidFill>
                <a:effectLst/>
                <a:latin typeface="Calibri" panose="020F0502020204030204" pitchFamily="34" charset="0"/>
                <a:ea typeface="Aptos" panose="020B0004020202020204" pitchFamily="34" charset="0"/>
                <a:cs typeface="Arial" panose="020B0604020202020204" pitchFamily="34" charset="0"/>
              </a:rPr>
              <a:t>) and key informant interviews (</a:t>
            </a:r>
            <a:r>
              <a:rPr lang="en-US" sz="3600" kern="100" cap="none" dirty="0" err="1">
                <a:solidFill>
                  <a:schemeClr val="bg1"/>
                </a:solidFill>
                <a:effectLst/>
                <a:latin typeface="Calibri" panose="020F0502020204030204" pitchFamily="34" charset="0"/>
                <a:ea typeface="Aptos" panose="020B0004020202020204" pitchFamily="34" charset="0"/>
                <a:cs typeface="Arial" panose="020B0604020202020204" pitchFamily="34" charset="0"/>
              </a:rPr>
              <a:t>kiis</a:t>
            </a:r>
            <a:r>
              <a:rPr lang="en-US" sz="3600" kern="100" cap="none" dirty="0">
                <a:solidFill>
                  <a:schemeClr val="bg1"/>
                </a:solidFill>
                <a:effectLst/>
                <a:latin typeface="Calibri" panose="020F0502020204030204" pitchFamily="34" charset="0"/>
                <a:ea typeface="Aptos" panose="020B0004020202020204" pitchFamily="34" charset="0"/>
                <a:cs typeface="Arial" panose="020B0604020202020204" pitchFamily="34" charset="0"/>
              </a:rPr>
              <a:t>) conducted virtually due to pandemic constraints.</a:t>
            </a:r>
            <a:endParaRPr lang="en-US" sz="36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p:txBody>
      </p:sp>
      <p:sp>
        <p:nvSpPr>
          <p:cNvPr id="5" name="Espace réservé du texte 4">
            <a:extLst>
              <a:ext uri="{FF2B5EF4-FFF2-40B4-BE49-F238E27FC236}">
                <a16:creationId xmlns:a16="http://schemas.microsoft.com/office/drawing/2014/main" id="{7DCB8279-AD67-17A5-F844-649FDFF89BFC}"/>
              </a:ext>
            </a:extLst>
          </p:cNvPr>
          <p:cNvSpPr>
            <a:spLocks noGrp="1"/>
          </p:cNvSpPr>
          <p:nvPr>
            <p:ph type="body" sz="quarter" idx="32"/>
          </p:nvPr>
        </p:nvSpPr>
        <p:spPr/>
        <p:txBody>
          <a:bodyPr/>
          <a:lstStyle/>
          <a:p>
            <a:r>
              <a:rPr lang="en-US" sz="7200" dirty="0">
                <a:solidFill>
                  <a:srgbClr val="FFF9EC"/>
                </a:solidFill>
              </a:rPr>
              <a:t>Research Methodology </a:t>
            </a:r>
            <a:endParaRPr lang="fr-CA" sz="7200" dirty="0">
              <a:solidFill>
                <a:srgbClr val="FFF9EC"/>
              </a:solidFill>
            </a:endParaRPr>
          </a:p>
        </p:txBody>
      </p:sp>
      <p:cxnSp>
        <p:nvCxnSpPr>
          <p:cNvPr id="20" name="Straight Connector 19">
            <a:extLst>
              <a:ext uri="{FF2B5EF4-FFF2-40B4-BE49-F238E27FC236}">
                <a16:creationId xmlns:a16="http://schemas.microsoft.com/office/drawing/2014/main" id="{4F9E56BE-501E-D36C-11E9-DCD71ABDABDA}"/>
              </a:ext>
            </a:extLst>
          </p:cNvPr>
          <p:cNvCxnSpPr>
            <a:cxnSpLocks/>
          </p:cNvCxnSpPr>
          <p:nvPr/>
        </p:nvCxnSpPr>
        <p:spPr>
          <a:xfrm flipH="1">
            <a:off x="4127205" y="9377915"/>
            <a:ext cx="5867400" cy="0"/>
          </a:xfrm>
          <a:prstGeom prst="line">
            <a:avLst/>
          </a:prstGeom>
          <a:ln w="38100"/>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56DE94C8-8393-C78F-DBE7-7B080EDAB7E9}"/>
              </a:ext>
            </a:extLst>
          </p:cNvPr>
          <p:cNvSpPr txBox="1"/>
          <p:nvPr/>
        </p:nvSpPr>
        <p:spPr>
          <a:xfrm>
            <a:off x="4127205" y="5543908"/>
            <a:ext cx="8064795" cy="991875"/>
          </a:xfrm>
          <a:prstGeom prst="rect">
            <a:avLst/>
          </a:prstGeom>
          <a:noFill/>
        </p:spPr>
        <p:txBody>
          <a:bodyPr wrap="square">
            <a:spAutoFit/>
          </a:bodyPr>
          <a:lstStyle/>
          <a:p>
            <a:pPr marR="0" lvl="0" algn="just">
              <a:lnSpc>
                <a:spcPct val="115000"/>
              </a:lnSpc>
              <a:spcAft>
                <a:spcPts val="800"/>
              </a:spcAft>
              <a:buSzPts val="1000"/>
              <a:tabLst>
                <a:tab pos="457200" algn="l"/>
              </a:tabLst>
            </a:pPr>
            <a:r>
              <a:rPr lang="en-US" sz="5400" b="1" kern="100" dirty="0">
                <a:solidFill>
                  <a:schemeClr val="bg1"/>
                </a:solidFill>
                <a:effectLst/>
                <a:latin typeface="Calibri" panose="020F0502020204030204" pitchFamily="34" charset="0"/>
                <a:ea typeface="Aptos" panose="020B0004020202020204" pitchFamily="34" charset="0"/>
                <a:cs typeface="Arial" panose="020B0604020202020204" pitchFamily="34" charset="0"/>
              </a:rPr>
              <a:t>Data Collection Tools</a:t>
            </a:r>
            <a:endParaRPr lang="en-US" sz="5400" kern="100" dirty="0">
              <a:solidFill>
                <a:schemeClr val="bg1"/>
              </a:solidFill>
              <a:effectLst/>
              <a:latin typeface="Calibri" panose="020F0502020204030204" pitchFamily="34" charset="0"/>
              <a:ea typeface="Aptos" panose="020B00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B08A725-DB3C-CF3A-1840-E1EC5D3AC6CF}"/>
              </a:ext>
            </a:extLst>
          </p:cNvPr>
          <p:cNvSpPr txBox="1"/>
          <p:nvPr/>
        </p:nvSpPr>
        <p:spPr>
          <a:xfrm>
            <a:off x="4789505" y="10500274"/>
            <a:ext cx="4343400" cy="825291"/>
          </a:xfrm>
          <a:prstGeom prst="rect">
            <a:avLst/>
          </a:prstGeom>
          <a:noFill/>
        </p:spPr>
        <p:txBody>
          <a:bodyPr wrap="square">
            <a:spAutoFit/>
          </a:bodyPr>
          <a:lstStyle/>
          <a:p>
            <a:pPr marR="0" lvl="0" algn="just">
              <a:lnSpc>
                <a:spcPct val="115000"/>
              </a:lnSpc>
              <a:spcAft>
                <a:spcPts val="800"/>
              </a:spcAft>
              <a:buSzPts val="1000"/>
              <a:tabLst>
                <a:tab pos="457200" algn="l"/>
              </a:tabLst>
            </a:pPr>
            <a:r>
              <a:rPr lang="en-US" sz="4400" b="1" kern="100" cap="none" dirty="0">
                <a:solidFill>
                  <a:schemeClr val="bg1"/>
                </a:solidFill>
                <a:effectLst/>
                <a:latin typeface="Calibri" panose="020F0502020204030204" pitchFamily="34" charset="0"/>
                <a:ea typeface="Aptos" panose="020B0004020202020204" pitchFamily="34" charset="0"/>
                <a:cs typeface="Arial" panose="020B0604020202020204" pitchFamily="34" charset="0"/>
              </a:rPr>
              <a:t>Qualitative data</a:t>
            </a:r>
            <a:r>
              <a:rPr lang="en-US" sz="4400" kern="100" cap="none" dirty="0">
                <a:solidFill>
                  <a:schemeClr val="bg1"/>
                </a:solidFill>
                <a:effectLst/>
                <a:latin typeface="Calibri" panose="020F0502020204030204" pitchFamily="34" charset="0"/>
                <a:ea typeface="Aptos" panose="020B0004020202020204" pitchFamily="34" charset="0"/>
                <a:cs typeface="Arial" panose="020B0604020202020204" pitchFamily="34" charset="0"/>
              </a:rPr>
              <a:t>:</a:t>
            </a:r>
          </a:p>
        </p:txBody>
      </p:sp>
      <p:cxnSp>
        <p:nvCxnSpPr>
          <p:cNvPr id="27" name="Straight Connector 26">
            <a:extLst>
              <a:ext uri="{FF2B5EF4-FFF2-40B4-BE49-F238E27FC236}">
                <a16:creationId xmlns:a16="http://schemas.microsoft.com/office/drawing/2014/main" id="{8E07AB90-122F-09BD-039D-412531A910C5}"/>
              </a:ext>
            </a:extLst>
          </p:cNvPr>
          <p:cNvCxnSpPr>
            <a:cxnSpLocks/>
          </p:cNvCxnSpPr>
          <p:nvPr/>
        </p:nvCxnSpPr>
        <p:spPr>
          <a:xfrm flipH="1">
            <a:off x="11185451" y="9399181"/>
            <a:ext cx="11887200" cy="0"/>
          </a:xfrm>
          <a:prstGeom prst="line">
            <a:avLst/>
          </a:prstGeom>
          <a:ln w="3810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84960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15C4A"/>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4766183-9D22-BC3A-ADEB-3EF7C3F2BDB6}"/>
              </a:ext>
            </a:extLst>
          </p:cNvPr>
          <p:cNvSpPr>
            <a:spLocks noGrp="1"/>
          </p:cNvSpPr>
          <p:nvPr>
            <p:ph type="body" sz="quarter" idx="25"/>
          </p:nvPr>
        </p:nvSpPr>
        <p:spPr>
          <a:xfrm>
            <a:off x="824284" y="3324683"/>
            <a:ext cx="12402617" cy="906945"/>
          </a:xfrm>
        </p:spPr>
        <p:txBody>
          <a:bodyPr/>
          <a:lstStyle/>
          <a:p>
            <a:pPr marL="0" marR="0" algn="just">
              <a:lnSpc>
                <a:spcPct val="115000"/>
              </a:lnSpc>
              <a:spcAft>
                <a:spcPts val="800"/>
              </a:spcAft>
            </a:pPr>
            <a:r>
              <a:rPr lang="en-US" sz="4400" kern="100" cap="none" dirty="0">
                <a:effectLst/>
                <a:latin typeface="Calibri" panose="020F0502020204030204" pitchFamily="34" charset="0"/>
                <a:ea typeface="Aptos" panose="020B0004020202020204" pitchFamily="34" charset="0"/>
                <a:cs typeface="Arial" panose="020B0604020202020204" pitchFamily="34" charset="0"/>
              </a:rPr>
              <a:t>The research yielded several significant findings:</a:t>
            </a:r>
          </a:p>
          <a:p>
            <a:pPr marL="0" marR="0" algn="just">
              <a:lnSpc>
                <a:spcPct val="115000"/>
              </a:lnSpc>
              <a:spcAft>
                <a:spcPts val="800"/>
              </a:spcAft>
            </a:pPr>
            <a:endParaRPr lang="en-US" sz="4400" kern="100" cap="none"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just">
              <a:lnSpc>
                <a:spcPct val="115000"/>
              </a:lnSpc>
              <a:spcAft>
                <a:spcPts val="800"/>
              </a:spcAft>
              <a:buFont typeface="+mj-lt"/>
              <a:buAutoNum type="arabicPeriod"/>
              <a:tabLst>
                <a:tab pos="457200" algn="l"/>
              </a:tabLst>
            </a:pPr>
            <a:r>
              <a:rPr lang="en-US" sz="4400" b="1" kern="100" cap="none" dirty="0">
                <a:effectLst/>
                <a:latin typeface="Calibri" panose="020F0502020204030204" pitchFamily="34" charset="0"/>
                <a:ea typeface="Aptos" panose="020B0004020202020204" pitchFamily="34" charset="0"/>
                <a:cs typeface="Arial" panose="020B0604020202020204" pitchFamily="34" charset="0"/>
              </a:rPr>
              <a:t>Positive impact on parenting knowledge and behaviors </a:t>
            </a:r>
            <a:r>
              <a:rPr lang="en-US" sz="4400" kern="100" cap="none" dirty="0">
                <a:effectLst/>
                <a:latin typeface="Calibri" panose="020F0502020204030204" pitchFamily="34" charset="0"/>
                <a:ea typeface="Aptos" panose="020B0004020202020204" pitchFamily="34" charset="0"/>
                <a:cs typeface="Arial" panose="020B0604020202020204" pitchFamily="34" charset="0"/>
              </a:rPr>
              <a:t>across all cohorts.</a:t>
            </a:r>
          </a:p>
          <a:p>
            <a:pPr marL="342900" marR="0" lvl="0" indent="-342900" algn="just">
              <a:lnSpc>
                <a:spcPct val="115000"/>
              </a:lnSpc>
              <a:spcAft>
                <a:spcPts val="800"/>
              </a:spcAft>
              <a:buFont typeface="+mj-lt"/>
              <a:buAutoNum type="arabicPeriod"/>
              <a:tabLst>
                <a:tab pos="457200" algn="l"/>
              </a:tabLst>
            </a:pPr>
            <a:endParaRPr lang="en-US" sz="4400" kern="100" cap="none" dirty="0">
              <a:effectLst/>
              <a:latin typeface="Calibri" panose="020F0502020204030204" pitchFamily="34" charset="0"/>
              <a:ea typeface="Aptos" panose="020B0004020202020204" pitchFamily="34" charset="0"/>
              <a:cs typeface="Arial" panose="020B0604020202020204" pitchFamily="34" charset="0"/>
            </a:endParaRPr>
          </a:p>
          <a:p>
            <a:pPr marL="342900" marR="0" lvl="0" indent="-342900" algn="just">
              <a:lnSpc>
                <a:spcPct val="115000"/>
              </a:lnSpc>
              <a:spcAft>
                <a:spcPts val="800"/>
              </a:spcAft>
              <a:buFont typeface="+mj-lt"/>
              <a:buAutoNum type="arabicPeriod"/>
              <a:tabLst>
                <a:tab pos="457200" algn="l"/>
              </a:tabLst>
            </a:pPr>
            <a:r>
              <a:rPr lang="en-US" sz="4400" b="1" kern="100" cap="none" dirty="0">
                <a:effectLst/>
                <a:latin typeface="Calibri" panose="020F0502020204030204" pitchFamily="34" charset="0"/>
                <a:ea typeface="Aptos" panose="020B0004020202020204" pitchFamily="34" charset="0"/>
                <a:cs typeface="Arial" panose="020B0604020202020204" pitchFamily="34" charset="0"/>
              </a:rPr>
              <a:t>Increased participation from fathers:</a:t>
            </a:r>
            <a:r>
              <a:rPr lang="en-US" sz="4400" kern="100" cap="none" dirty="0">
                <a:effectLst/>
                <a:latin typeface="Calibri" panose="020F0502020204030204" pitchFamily="34" charset="0"/>
                <a:ea typeface="Aptos" panose="020B0004020202020204" pitchFamily="34" charset="0"/>
                <a:cs typeface="Arial" panose="020B0604020202020204" pitchFamily="34" charset="0"/>
              </a:rPr>
              <a:t> for the online modality due to the flexibility and accessibility benefits of digital formats.</a:t>
            </a:r>
          </a:p>
          <a:p>
            <a:pPr marL="342900" marR="0" lvl="0" indent="-342900" algn="just">
              <a:lnSpc>
                <a:spcPct val="115000"/>
              </a:lnSpc>
              <a:spcAft>
                <a:spcPts val="800"/>
              </a:spcAft>
              <a:buFont typeface="+mj-lt"/>
              <a:buAutoNum type="arabicPeriod"/>
              <a:tabLst>
                <a:tab pos="457200" algn="l"/>
              </a:tabLst>
            </a:pPr>
            <a:endParaRPr lang="en-US" sz="4400" kern="100" cap="none" dirty="0">
              <a:effectLst/>
              <a:latin typeface="Calibri" panose="020F0502020204030204" pitchFamily="34" charset="0"/>
              <a:ea typeface="Aptos" panose="020B0004020202020204" pitchFamily="34" charset="0"/>
              <a:cs typeface="Arial" panose="020B0604020202020204" pitchFamily="34" charset="0"/>
            </a:endParaRPr>
          </a:p>
          <a:p>
            <a:pPr marL="342900" marR="0" lvl="0" indent="-342900" algn="just">
              <a:lnSpc>
                <a:spcPct val="115000"/>
              </a:lnSpc>
              <a:spcAft>
                <a:spcPts val="800"/>
              </a:spcAft>
              <a:buFont typeface="+mj-lt"/>
              <a:buAutoNum type="arabicPeriod"/>
              <a:tabLst>
                <a:tab pos="457200" algn="l"/>
              </a:tabLst>
            </a:pPr>
            <a:r>
              <a:rPr lang="en-US" sz="4400" b="1" kern="100" cap="none" dirty="0">
                <a:effectLst/>
                <a:latin typeface="Calibri" panose="020F0502020204030204" pitchFamily="34" charset="0"/>
                <a:ea typeface="Aptos" panose="020B0004020202020204" pitchFamily="34" charset="0"/>
                <a:cs typeface="Arial" panose="020B0604020202020204" pitchFamily="34" charset="0"/>
              </a:rPr>
              <a:t>Psychosocial well-being improvements:</a:t>
            </a:r>
            <a:r>
              <a:rPr lang="en-US" sz="4400" kern="100" cap="none" dirty="0">
                <a:effectLst/>
                <a:latin typeface="Calibri" panose="020F0502020204030204" pitchFamily="34" charset="0"/>
                <a:ea typeface="Aptos" panose="020B0004020202020204" pitchFamily="34" charset="0"/>
                <a:cs typeface="Arial" panose="020B0604020202020204" pitchFamily="34" charset="0"/>
              </a:rPr>
              <a:t> parents reported lower levels of stress and improved psychosocial well-being more with f2f modality</a:t>
            </a:r>
            <a:r>
              <a:rPr lang="en-US" sz="4000" kern="100" cap="none" dirty="0">
                <a:effectLst/>
                <a:latin typeface="Calibri" panose="020F0502020204030204" pitchFamily="34" charset="0"/>
                <a:ea typeface="Aptos" panose="020B0004020202020204" pitchFamily="34" charset="0"/>
                <a:cs typeface="Arial" panose="020B0604020202020204" pitchFamily="34" charset="0"/>
              </a:rPr>
              <a:t>. </a:t>
            </a:r>
            <a:endParaRPr lang="en-US" sz="4000" kern="100" cap="none" dirty="0">
              <a:effectLst/>
              <a:latin typeface="Aptos" panose="020B0004020202020204" pitchFamily="34" charset="0"/>
              <a:ea typeface="Aptos" panose="020B0004020202020204" pitchFamily="34" charset="0"/>
              <a:cs typeface="Arial" panose="020B0604020202020204" pitchFamily="34" charset="0"/>
            </a:endParaRPr>
          </a:p>
        </p:txBody>
      </p:sp>
      <p:sp>
        <p:nvSpPr>
          <p:cNvPr id="5" name="Espace réservé du texte 4">
            <a:extLst>
              <a:ext uri="{FF2B5EF4-FFF2-40B4-BE49-F238E27FC236}">
                <a16:creationId xmlns:a16="http://schemas.microsoft.com/office/drawing/2014/main" id="{05D7B0B4-2F14-B8DC-F47D-5FB363EE279E}"/>
              </a:ext>
            </a:extLst>
          </p:cNvPr>
          <p:cNvSpPr>
            <a:spLocks noGrp="1"/>
          </p:cNvSpPr>
          <p:nvPr>
            <p:ph type="body" sz="quarter" idx="32"/>
          </p:nvPr>
        </p:nvSpPr>
        <p:spPr/>
        <p:txBody>
          <a:bodyPr/>
          <a:lstStyle/>
          <a:p>
            <a:r>
              <a:rPr lang="en-US" sz="7200" dirty="0"/>
              <a:t>Key Findings </a:t>
            </a:r>
            <a:endParaRPr lang="fr-CA" sz="7200" dirty="0"/>
          </a:p>
        </p:txBody>
      </p:sp>
      <p:pic>
        <p:nvPicPr>
          <p:cNvPr id="3074" name="Picture 2" descr="Check - Free files and folders icons">
            <a:extLst>
              <a:ext uri="{FF2B5EF4-FFF2-40B4-BE49-F238E27FC236}">
                <a16:creationId xmlns:a16="http://schemas.microsoft.com/office/drawing/2014/main" id="{3B413F89-8C6D-2633-C376-BDA03CCAB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9197" y="3696585"/>
            <a:ext cx="8934893" cy="8934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714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3D189-77BB-9333-7FEF-358F7ACD0DCE}"/>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353EF76-386E-BF01-7FCF-814B76012606}"/>
              </a:ext>
            </a:extLst>
          </p:cNvPr>
          <p:cNvSpPr>
            <a:spLocks noGrp="1"/>
          </p:cNvSpPr>
          <p:nvPr>
            <p:ph type="body" sz="quarter" idx="21"/>
          </p:nvPr>
        </p:nvSpPr>
        <p:spPr>
          <a:xfrm>
            <a:off x="819590" y="9339857"/>
            <a:ext cx="2254350" cy="2578297"/>
          </a:xfrm>
        </p:spPr>
        <p:txBody>
          <a:bodyPr/>
          <a:lstStyle/>
          <a:p>
            <a:pPr marL="0" marR="0" algn="just">
              <a:lnSpc>
                <a:spcPct val="115000"/>
              </a:lnSpc>
              <a:spcAft>
                <a:spcPts val="800"/>
              </a:spcAft>
            </a:pPr>
            <a:r>
              <a:rPr lang="en-US" sz="4400" b="1" dirty="0"/>
              <a:t>success</a:t>
            </a:r>
            <a:endParaRPr lang="en-US" sz="4400" b="1" kern="100" dirty="0">
              <a:effectLst/>
              <a:latin typeface="Calibri" panose="020F0502020204030204" pitchFamily="34" charset="0"/>
              <a:ea typeface="Aptos" panose="020B0004020202020204" pitchFamily="34" charset="0"/>
              <a:cs typeface="Arial" panose="020B0604020202020204" pitchFamily="34" charset="0"/>
            </a:endParaRPr>
          </a:p>
        </p:txBody>
      </p:sp>
      <p:sp>
        <p:nvSpPr>
          <p:cNvPr id="3" name="Espace réservé du texte 2">
            <a:extLst>
              <a:ext uri="{FF2B5EF4-FFF2-40B4-BE49-F238E27FC236}">
                <a16:creationId xmlns:a16="http://schemas.microsoft.com/office/drawing/2014/main" id="{C5C99673-2122-2BF2-652D-62D737D3C57B}"/>
              </a:ext>
            </a:extLst>
          </p:cNvPr>
          <p:cNvSpPr>
            <a:spLocks noGrp="1"/>
          </p:cNvSpPr>
          <p:nvPr>
            <p:ph type="body" sz="quarter" idx="29"/>
          </p:nvPr>
        </p:nvSpPr>
        <p:spPr>
          <a:xfrm>
            <a:off x="4270443" y="9210410"/>
            <a:ext cx="8112867" cy="2059097"/>
          </a:xfrm>
        </p:spPr>
        <p:txBody>
          <a:bodyPr/>
          <a:lstStyle/>
          <a:p>
            <a:pPr marR="0" lvl="0" algn="just">
              <a:lnSpc>
                <a:spcPct val="115000"/>
              </a:lnSpc>
              <a:spcAft>
                <a:spcPts val="800"/>
              </a:spcAft>
              <a:tabLst>
                <a:tab pos="457200" algn="l"/>
              </a:tabLst>
            </a:pPr>
            <a:r>
              <a:rPr lang="en-US" sz="4400" i="1" cap="none" dirty="0"/>
              <a:t>Potential for scale and hybrid models</a:t>
            </a:r>
            <a:endParaRPr lang="fr-CA" sz="4400" i="1" cap="none" dirty="0"/>
          </a:p>
        </p:txBody>
      </p:sp>
      <p:sp>
        <p:nvSpPr>
          <p:cNvPr id="7" name="Espace réservé du texte 6">
            <a:extLst>
              <a:ext uri="{FF2B5EF4-FFF2-40B4-BE49-F238E27FC236}">
                <a16:creationId xmlns:a16="http://schemas.microsoft.com/office/drawing/2014/main" id="{6AAE3B63-B512-D9A0-29A5-9C799C395AF5}"/>
              </a:ext>
            </a:extLst>
          </p:cNvPr>
          <p:cNvSpPr>
            <a:spLocks noGrp="1"/>
          </p:cNvSpPr>
          <p:nvPr>
            <p:ph type="body" sz="quarter" idx="32"/>
          </p:nvPr>
        </p:nvSpPr>
        <p:spPr/>
        <p:txBody>
          <a:bodyPr/>
          <a:lstStyle/>
          <a:p>
            <a:r>
              <a:rPr lang="en-US" sz="7200" dirty="0"/>
              <a:t>success and challenges</a:t>
            </a:r>
            <a:endParaRPr lang="fr-CA" sz="7200" dirty="0"/>
          </a:p>
        </p:txBody>
      </p:sp>
      <p:sp>
        <p:nvSpPr>
          <p:cNvPr id="9" name="Text Placeholder 8">
            <a:extLst>
              <a:ext uri="{FF2B5EF4-FFF2-40B4-BE49-F238E27FC236}">
                <a16:creationId xmlns:a16="http://schemas.microsoft.com/office/drawing/2014/main" id="{A568E707-3CBA-C38D-E92E-4E78D36DA71C}"/>
              </a:ext>
            </a:extLst>
          </p:cNvPr>
          <p:cNvSpPr>
            <a:spLocks noGrp="1"/>
          </p:cNvSpPr>
          <p:nvPr>
            <p:ph type="body" sz="quarter" idx="31"/>
          </p:nvPr>
        </p:nvSpPr>
        <p:spPr>
          <a:xfrm>
            <a:off x="14756858" y="9210410"/>
            <a:ext cx="8112867" cy="2578295"/>
          </a:xfrm>
        </p:spPr>
        <p:txBody>
          <a:bodyPr/>
          <a:lstStyle/>
          <a:p>
            <a:pPr algn="just"/>
            <a:r>
              <a:rPr lang="en-US" sz="4400" i="1" cap="none" dirty="0"/>
              <a:t>The potential of online and hybrid models to be more cost-efficient and effectiveness</a:t>
            </a:r>
          </a:p>
        </p:txBody>
      </p:sp>
      <p:sp>
        <p:nvSpPr>
          <p:cNvPr id="11" name="TextBox 10">
            <a:extLst>
              <a:ext uri="{FF2B5EF4-FFF2-40B4-BE49-F238E27FC236}">
                <a16:creationId xmlns:a16="http://schemas.microsoft.com/office/drawing/2014/main" id="{27E7FACB-D596-A6FE-CCD5-B714DC0487EC}"/>
              </a:ext>
            </a:extLst>
          </p:cNvPr>
          <p:cNvSpPr txBox="1"/>
          <p:nvPr/>
        </p:nvSpPr>
        <p:spPr>
          <a:xfrm>
            <a:off x="2423019" y="3362338"/>
            <a:ext cx="14430983" cy="2373214"/>
          </a:xfrm>
          <a:prstGeom prst="rect">
            <a:avLst/>
          </a:prstGeom>
          <a:noFill/>
        </p:spPr>
        <p:txBody>
          <a:bodyPr wrap="square">
            <a:spAutoFit/>
          </a:bodyPr>
          <a:lstStyle/>
          <a:p>
            <a:pPr marL="58738" marR="0" lvl="0" indent="-58738" algn="just" rtl="0">
              <a:lnSpc>
                <a:spcPct val="115000"/>
              </a:lnSpc>
              <a:spcAft>
                <a:spcPts val="800"/>
              </a:spcAft>
              <a:tabLst>
                <a:tab pos="457200" algn="l"/>
              </a:tabLst>
            </a:pPr>
            <a:r>
              <a:rPr lang="en-US" sz="4400" i="1" spc="-29" dirty="0">
                <a:solidFill>
                  <a:srgbClr val="000000"/>
                </a:solidFill>
                <a:latin typeface="Bahnschrift SemiCondensed" panose="020B0502040204020203" pitchFamily="34" charset="0"/>
                <a:sym typeface="Fabrikat Mono Bold"/>
              </a:rPr>
              <a:t>The original RCT design was not fully realized due to difficulties in maintaining a control group and the logistical constraints of conducting research during multiple crises.</a:t>
            </a:r>
          </a:p>
        </p:txBody>
      </p:sp>
      <p:sp>
        <p:nvSpPr>
          <p:cNvPr id="15" name="Chord 14">
            <a:extLst>
              <a:ext uri="{FF2B5EF4-FFF2-40B4-BE49-F238E27FC236}">
                <a16:creationId xmlns:a16="http://schemas.microsoft.com/office/drawing/2014/main" id="{4BDA5ADC-7217-2147-8D1D-7F71099CE487}"/>
              </a:ext>
            </a:extLst>
          </p:cNvPr>
          <p:cNvSpPr/>
          <p:nvPr/>
        </p:nvSpPr>
        <p:spPr>
          <a:xfrm rot="9441725" flipH="1">
            <a:off x="20213732" y="3229382"/>
            <a:ext cx="5764517" cy="3909292"/>
          </a:xfrm>
          <a:prstGeom prst="chor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B2524C5-41F5-EDDC-2D66-F8497E115FB1}"/>
              </a:ext>
            </a:extLst>
          </p:cNvPr>
          <p:cNvSpPr txBox="1"/>
          <p:nvPr/>
        </p:nvSpPr>
        <p:spPr>
          <a:xfrm>
            <a:off x="20442843" y="4776096"/>
            <a:ext cx="3747977" cy="815864"/>
          </a:xfrm>
          <a:prstGeom prst="rect">
            <a:avLst/>
          </a:prstGeom>
          <a:noFill/>
        </p:spPr>
        <p:txBody>
          <a:bodyPr wrap="square">
            <a:spAutoFit/>
          </a:bodyPr>
          <a:lstStyle/>
          <a:p>
            <a:pPr algn="just" defTabSz="914353">
              <a:lnSpc>
                <a:spcPct val="115000"/>
              </a:lnSpc>
              <a:spcAft>
                <a:spcPts val="800"/>
              </a:spcAft>
            </a:pPr>
            <a:r>
              <a:rPr lang="en-US" sz="4400" b="1" cap="all" spc="-29" dirty="0">
                <a:solidFill>
                  <a:srgbClr val="000000"/>
                </a:solidFill>
                <a:latin typeface="Bahnschrift SemiCondensed" panose="020B0502040204020203" pitchFamily="34" charset="0"/>
                <a:sym typeface="Fabrikat Mono Bold"/>
              </a:rPr>
              <a:t>challenges</a:t>
            </a:r>
          </a:p>
        </p:txBody>
      </p:sp>
    </p:spTree>
    <p:extLst>
      <p:ext uri="{BB962C8B-B14F-4D97-AF65-F5344CB8AC3E}">
        <p14:creationId xmlns:p14="http://schemas.microsoft.com/office/powerpoint/2010/main" val="122328370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838</TotalTime>
  <Words>1076</Words>
  <Application>Microsoft Office PowerPoint</Application>
  <PresentationFormat>Custom</PresentationFormat>
  <Paragraphs>142</Paragraphs>
  <Slides>14</Slides>
  <Notes>4</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14</vt:i4>
      </vt:variant>
    </vt:vector>
  </HeadingPairs>
  <TitlesOfParts>
    <vt:vector size="33" baseType="lpstr">
      <vt:lpstr>Aptos</vt:lpstr>
      <vt:lpstr>Arabic Typesetting</vt:lpstr>
      <vt:lpstr>Arial</vt:lpstr>
      <vt:lpstr>Bahnschrift Condensed</vt:lpstr>
      <vt:lpstr>Bahnschrift SemiBold</vt:lpstr>
      <vt:lpstr>Bahnschrift SemiCondensed</vt:lpstr>
      <vt:lpstr>Calibri</vt:lpstr>
      <vt:lpstr>Courier New</vt:lpstr>
      <vt:lpstr>Fabrikat Mono Bold</vt:lpstr>
      <vt:lpstr>Fabrikat Mono Medium</vt:lpstr>
      <vt:lpstr>Fabrikat Mono Regular</vt:lpstr>
      <vt:lpstr>Georgia</vt:lpstr>
      <vt:lpstr>Helvetica Neue Medium</vt:lpstr>
      <vt:lpstr>Montefiore Pro Bold</vt:lpstr>
      <vt:lpstr>Roboto</vt:lpstr>
      <vt:lpstr>Symbol</vt:lpstr>
      <vt:lpstr>Tajawal</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Justine Laviolette-Constantin</dc:creator>
  <cp:lastModifiedBy>Asmaa Alkhatib</cp:lastModifiedBy>
  <cp:revision>26</cp:revision>
  <dcterms:created xsi:type="dcterms:W3CDTF">2024-10-22T15:48:00Z</dcterms:created>
  <dcterms:modified xsi:type="dcterms:W3CDTF">2024-10-25T15:52:51Z</dcterms:modified>
</cp:coreProperties>
</file>